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</p:sldMasterIdLst>
  <p:notesMasterIdLst>
    <p:notesMasterId r:id="rId12"/>
  </p:notesMasterIdLst>
  <p:sldIdLst>
    <p:sldId id="329" r:id="rId6"/>
    <p:sldId id="991" r:id="rId7"/>
    <p:sldId id="1226" r:id="rId8"/>
    <p:sldId id="328" r:id="rId9"/>
    <p:sldId id="1198" r:id="rId10"/>
    <p:sldId id="1197" r:id="rId11"/>
  </p:sldIdLst>
  <p:sldSz cx="12192000" cy="6858000"/>
  <p:notesSz cx="6858000" cy="9144000"/>
  <p:custDataLst>
    <p:tags r:id="rId1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A4E"/>
    <a:srgbClr val="51F1D3"/>
    <a:srgbClr val="00785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14C83-4113-42D0-A404-D8AAC35D1DA0}" v="211" dt="2023-09-07T10:27:32.047"/>
    <p1510:client id="{D5AEC56C-9446-E7C6-6153-F7CC2A0ABECE}" v="9" dt="2023-09-07T11:39:39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6165" autoAdjust="0"/>
  </p:normalViewPr>
  <p:slideViewPr>
    <p:cSldViewPr snapToGrid="0" showGuides="1">
      <p:cViewPr varScale="1">
        <p:scale>
          <a:sx n="71" d="100"/>
          <a:sy n="71" d="100"/>
        </p:scale>
        <p:origin x="90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y Nordøy" userId="15d14e0a-7798-4d7a-ae50-56fb4919ab21" providerId="ADAL" clId="{71E14C83-4113-42D0-A404-D8AAC35D1DA0}"/>
    <pc:docChg chg="undo custSel addSld delSld modSld">
      <pc:chgData name="Jonny Nordøy" userId="15d14e0a-7798-4d7a-ae50-56fb4919ab21" providerId="ADAL" clId="{71E14C83-4113-42D0-A404-D8AAC35D1DA0}" dt="2023-09-07T10:39:49.495" v="7202" actId="478"/>
      <pc:docMkLst>
        <pc:docMk/>
      </pc:docMkLst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0" sldId="259"/>
        </pc:sldMkLst>
      </pc:sldChg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0" sldId="261"/>
        </pc:sldMkLst>
      </pc:sldChg>
      <pc:sldChg chg="addSp delSp modSp del mod modClrScheme chgLayout">
        <pc:chgData name="Jonny Nordøy" userId="15d14e0a-7798-4d7a-ae50-56fb4919ab21" providerId="ADAL" clId="{71E14C83-4113-42D0-A404-D8AAC35D1DA0}" dt="2023-09-05T13:38:44.834" v="593" actId="47"/>
        <pc:sldMkLst>
          <pc:docMk/>
          <pc:sldMk cId="0" sldId="265"/>
        </pc:sldMkLst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4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5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6" creationId="{00000000-0000-0000-0000-000000000000}"/>
          </ac:spMkLst>
        </pc:spChg>
        <pc:spChg chg="add del 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10" creationId="{CCEDD4D0-F7A2-89C5-999C-D16DD9D9C543}"/>
          </ac:spMkLst>
        </pc:spChg>
        <pc:spChg chg="add del 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11" creationId="{F69075DE-2513-2D2F-6BC8-BEF4AE8E8AC1}"/>
          </ac:spMkLst>
        </pc:spChg>
      </pc:sldChg>
      <pc:sldChg chg="del">
        <pc:chgData name="Jonny Nordøy" userId="15d14e0a-7798-4d7a-ae50-56fb4919ab21" providerId="ADAL" clId="{71E14C83-4113-42D0-A404-D8AAC35D1DA0}" dt="2023-09-05T14:35:44.310" v="762" actId="47"/>
        <pc:sldMkLst>
          <pc:docMk/>
          <pc:sldMk cId="0" sldId="269"/>
        </pc:sldMkLst>
      </pc:sldChg>
      <pc:sldChg chg="del">
        <pc:chgData name="Jonny Nordøy" userId="15d14e0a-7798-4d7a-ae50-56fb4919ab21" providerId="ADAL" clId="{71E14C83-4113-42D0-A404-D8AAC35D1DA0}" dt="2023-09-05T14:35:42.037" v="761" actId="47"/>
        <pc:sldMkLst>
          <pc:docMk/>
          <pc:sldMk cId="0" sldId="273"/>
        </pc:sldMkLst>
      </pc:sldChg>
      <pc:sldChg chg="addSp delSp modSp mod">
        <pc:chgData name="Jonny Nordøy" userId="15d14e0a-7798-4d7a-ae50-56fb4919ab21" providerId="ADAL" clId="{71E14C83-4113-42D0-A404-D8AAC35D1DA0}" dt="2023-09-06T19:26:06.664" v="3817" actId="20577"/>
        <pc:sldMkLst>
          <pc:docMk/>
          <pc:sldMk cId="0" sldId="275"/>
        </pc:sldMkLst>
        <pc:spChg chg="del mod">
          <ac:chgData name="Jonny Nordøy" userId="15d14e0a-7798-4d7a-ae50-56fb4919ab21" providerId="ADAL" clId="{71E14C83-4113-42D0-A404-D8AAC35D1DA0}" dt="2023-09-05T14:38:06.151" v="781" actId="478"/>
          <ac:spMkLst>
            <pc:docMk/>
            <pc:sldMk cId="0" sldId="275"/>
            <ac:spMk id="2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6T07:00:10.005" v="1042" actId="20577"/>
          <ac:spMkLst>
            <pc:docMk/>
            <pc:sldMk cId="0" sldId="275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6T19:26:06.664" v="3817" actId="20577"/>
          <ac:spMkLst>
            <pc:docMk/>
            <pc:sldMk cId="0" sldId="275"/>
            <ac:spMk id="8" creationId="{D0FF39B4-B26D-C5AA-2E71-A3C0E0084D03}"/>
          </ac:spMkLst>
        </pc:spChg>
        <pc:spChg chg="add del mod">
          <ac:chgData name="Jonny Nordøy" userId="15d14e0a-7798-4d7a-ae50-56fb4919ab21" providerId="ADAL" clId="{71E14C83-4113-42D0-A404-D8AAC35D1DA0}" dt="2023-09-05T14:38:07.956" v="782" actId="478"/>
          <ac:spMkLst>
            <pc:docMk/>
            <pc:sldMk cId="0" sldId="275"/>
            <ac:spMk id="10" creationId="{4B3AD37D-1278-DA6B-6078-F48D78ACBB8D}"/>
          </ac:spMkLst>
        </pc:spChg>
        <pc:spChg chg="add mod">
          <ac:chgData name="Jonny Nordøy" userId="15d14e0a-7798-4d7a-ae50-56fb4919ab21" providerId="ADAL" clId="{71E14C83-4113-42D0-A404-D8AAC35D1DA0}" dt="2023-09-06T09:17:03.932" v="2161" actId="14100"/>
          <ac:spMkLst>
            <pc:docMk/>
            <pc:sldMk cId="0" sldId="275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9:08:03.358" v="3346" actId="207"/>
          <ac:graphicFrameMkLst>
            <pc:docMk/>
            <pc:sldMk cId="0" sldId="275"/>
            <ac:graphicFrameMk id="7" creationId="{00000000-0000-0000-0000-000000000000}"/>
          </ac:graphicFrameMkLst>
        </pc:graphicFrameChg>
      </pc:sldChg>
      <pc:sldChg chg="addSp delSp modSp del mod modClrScheme chgLayout">
        <pc:chgData name="Jonny Nordøy" userId="15d14e0a-7798-4d7a-ae50-56fb4919ab21" providerId="ADAL" clId="{71E14C83-4113-42D0-A404-D8AAC35D1DA0}" dt="2023-09-06T08:45:14.288" v="1589" actId="47"/>
        <pc:sldMkLst>
          <pc:docMk/>
          <pc:sldMk cId="0" sldId="281"/>
        </pc:sldMkLst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2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4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5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6" creationId="{00000000-0000-0000-0000-000000000000}"/>
          </ac:spMkLst>
        </pc:spChg>
        <pc:spChg chg="add del 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8" creationId="{E8E9DDBF-8B1F-649C-37D0-568CD915AAA2}"/>
          </ac:spMkLst>
        </pc:spChg>
        <pc:spChg chg="add del 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9" creationId="{E2AFA858-692B-0530-1AE5-6CB671583B0D}"/>
          </ac:spMkLst>
        </pc:spChg>
        <pc:graphicFrameChg chg="mod">
          <ac:chgData name="Jonny Nordøy" userId="15d14e0a-7798-4d7a-ae50-56fb4919ab21" providerId="ADAL" clId="{71E14C83-4113-42D0-A404-D8AAC35D1DA0}" dt="2023-09-06T08:39:29.558" v="1543" actId="14100"/>
          <ac:graphicFrameMkLst>
            <pc:docMk/>
            <pc:sldMk cId="0" sldId="281"/>
            <ac:graphicFrameMk id="7" creationId="{00000000-0000-0000-0000-000000000000}"/>
          </ac:graphicFrameMkLst>
        </pc:graphicFrameChg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0" sldId="287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291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309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311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319"/>
        </pc:sldMkLst>
      </pc:sldChg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826980477" sldId="322"/>
        </pc:sldMkLst>
      </pc:sldChg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628009493" sldId="323"/>
        </pc:sldMkLst>
      </pc:sldChg>
      <pc:sldChg chg="del">
        <pc:chgData name="Jonny Nordøy" userId="15d14e0a-7798-4d7a-ae50-56fb4919ab21" providerId="ADAL" clId="{71E14C83-4113-42D0-A404-D8AAC35D1DA0}" dt="2023-09-06T08:38:39.349" v="1540" actId="47"/>
        <pc:sldMkLst>
          <pc:docMk/>
          <pc:sldMk cId="1595408166" sldId="325"/>
        </pc:sldMkLst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2630705386" sldId="326"/>
        </pc:sldMkLst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2880013580" sldId="327"/>
        </pc:sldMkLst>
      </pc:sldChg>
      <pc:sldChg chg="modSp mod">
        <pc:chgData name="Jonny Nordøy" userId="15d14e0a-7798-4d7a-ae50-56fb4919ab21" providerId="ADAL" clId="{71E14C83-4113-42D0-A404-D8AAC35D1DA0}" dt="2023-09-05T12:44:12.390" v="43" actId="20577"/>
        <pc:sldMkLst>
          <pc:docMk/>
          <pc:sldMk cId="3787254367" sldId="328"/>
        </pc:sldMkLst>
        <pc:spChg chg="mod">
          <ac:chgData name="Jonny Nordøy" userId="15d14e0a-7798-4d7a-ae50-56fb4919ab21" providerId="ADAL" clId="{71E14C83-4113-42D0-A404-D8AAC35D1DA0}" dt="2023-09-05T12:44:12.390" v="43" actId="20577"/>
          <ac:spMkLst>
            <pc:docMk/>
            <pc:sldMk cId="3787254367" sldId="328"/>
            <ac:spMk id="8" creationId="{0172F3EE-D68B-E2C7-1C1B-14A330F47DB9}"/>
          </ac:spMkLst>
        </pc:spChg>
      </pc:sldChg>
      <pc:sldChg chg="modSp mod">
        <pc:chgData name="Jonny Nordøy" userId="15d14e0a-7798-4d7a-ae50-56fb4919ab21" providerId="ADAL" clId="{71E14C83-4113-42D0-A404-D8AAC35D1DA0}" dt="2023-09-05T12:50:16.257" v="124" actId="20577"/>
        <pc:sldMkLst>
          <pc:docMk/>
          <pc:sldMk cId="0" sldId="329"/>
        </pc:sldMkLst>
        <pc:spChg chg="mod">
          <ac:chgData name="Jonny Nordøy" userId="15d14e0a-7798-4d7a-ae50-56fb4919ab21" providerId="ADAL" clId="{71E14C83-4113-42D0-A404-D8AAC35D1DA0}" dt="2023-09-05T12:50:08.970" v="111" actId="20577"/>
          <ac:spMkLst>
            <pc:docMk/>
            <pc:sldMk cId="0" sldId="329"/>
            <ac:spMk id="2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5T12:50:16.257" v="124" actId="20577"/>
          <ac:spMkLst>
            <pc:docMk/>
            <pc:sldMk cId="0" sldId="329"/>
            <ac:spMk id="3" creationId="{00000000-0000-0000-0000-000000000000}"/>
          </ac:spMkLst>
        </pc:spChg>
      </pc:sldChg>
      <pc:sldChg chg="modSp mod">
        <pc:chgData name="Jonny Nordøy" userId="15d14e0a-7798-4d7a-ae50-56fb4919ab21" providerId="ADAL" clId="{71E14C83-4113-42D0-A404-D8AAC35D1DA0}" dt="2023-09-07T09:20:51.596" v="6892" actId="6549"/>
        <pc:sldMkLst>
          <pc:docMk/>
          <pc:sldMk cId="3548065658" sldId="991"/>
        </pc:sldMkLst>
        <pc:spChg chg="mod">
          <ac:chgData name="Jonny Nordøy" userId="15d14e0a-7798-4d7a-ae50-56fb4919ab21" providerId="ADAL" clId="{71E14C83-4113-42D0-A404-D8AAC35D1DA0}" dt="2023-09-05T13:39:44.867" v="602" actId="403"/>
          <ac:spMkLst>
            <pc:docMk/>
            <pc:sldMk cId="3548065658" sldId="991"/>
            <ac:spMk id="2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20:51.596" v="6892" actId="6549"/>
          <ac:spMkLst>
            <pc:docMk/>
            <pc:sldMk cId="3548065658" sldId="991"/>
            <ac:spMk id="3" creationId="{00000000-0000-0000-0000-000000000000}"/>
          </ac:spMkLst>
        </pc:spChg>
        <pc:graphicFrameChg chg="mod modGraphic">
          <ac:chgData name="Jonny Nordøy" userId="15d14e0a-7798-4d7a-ae50-56fb4919ab21" providerId="ADAL" clId="{71E14C83-4113-42D0-A404-D8AAC35D1DA0}" dt="2023-09-07T07:28:27.905" v="5397" actId="20577"/>
          <ac:graphicFrameMkLst>
            <pc:docMk/>
            <pc:sldMk cId="3548065658" sldId="991"/>
            <ac:graphicFrameMk id="15" creationId="{CAE149E1-C62F-465E-AA42-68EB72C6F155}"/>
          </ac:graphicFrameMkLst>
        </pc:graphicFrameChg>
        <pc:picChg chg="mod">
          <ac:chgData name="Jonny Nordøy" userId="15d14e0a-7798-4d7a-ae50-56fb4919ab21" providerId="ADAL" clId="{71E14C83-4113-42D0-A404-D8AAC35D1DA0}" dt="2023-09-05T12:59:16.233" v="440" actId="1036"/>
          <ac:picMkLst>
            <pc:docMk/>
            <pc:sldMk cId="3548065658" sldId="991"/>
            <ac:picMk id="5" creationId="{E3D44447-5130-4802-8383-C8031B382E1E}"/>
          </ac:picMkLst>
        </pc:picChg>
        <pc:picChg chg="mod">
          <ac:chgData name="Jonny Nordøy" userId="15d14e0a-7798-4d7a-ae50-56fb4919ab21" providerId="ADAL" clId="{71E14C83-4113-42D0-A404-D8AAC35D1DA0}" dt="2023-09-07T07:20:55.175" v="5376" actId="1036"/>
          <ac:picMkLst>
            <pc:docMk/>
            <pc:sldMk cId="3548065658" sldId="991"/>
            <ac:picMk id="17" creationId="{AA0FC4CF-ABFE-43D7-8649-192000D66264}"/>
          </ac:picMkLst>
        </pc:picChg>
        <pc:picChg chg="mod">
          <ac:chgData name="Jonny Nordøy" userId="15d14e0a-7798-4d7a-ae50-56fb4919ab21" providerId="ADAL" clId="{71E14C83-4113-42D0-A404-D8AAC35D1DA0}" dt="2023-09-07T07:21:01.708" v="5380" actId="1035"/>
          <ac:picMkLst>
            <pc:docMk/>
            <pc:sldMk cId="3548065658" sldId="991"/>
            <ac:picMk id="19" creationId="{AA1F1FCC-58DF-433A-A23C-18B3D932D78D}"/>
          </ac:picMkLst>
        </pc:picChg>
        <pc:picChg chg="mod">
          <ac:chgData name="Jonny Nordøy" userId="15d14e0a-7798-4d7a-ae50-56fb4919ab21" providerId="ADAL" clId="{71E14C83-4113-42D0-A404-D8AAC35D1DA0}" dt="2023-09-05T12:59:28.631" v="457" actId="1035"/>
          <ac:picMkLst>
            <pc:docMk/>
            <pc:sldMk cId="3548065658" sldId="991"/>
            <ac:picMk id="24" creationId="{2D512DC1-EEA6-4568-BEF9-E549C6CC445C}"/>
          </ac:picMkLst>
        </pc:picChg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3412294970" sldId="992"/>
        </pc:sldMkLst>
      </pc:sldChg>
      <pc:sldChg chg="addSp delSp modSp mod modClrScheme chgLayout">
        <pc:chgData name="Jonny Nordøy" userId="15d14e0a-7798-4d7a-ae50-56fb4919ab21" providerId="ADAL" clId="{71E14C83-4113-42D0-A404-D8AAC35D1DA0}" dt="2023-09-07T10:39:49.495" v="7202" actId="478"/>
        <pc:sldMkLst>
          <pc:docMk/>
          <pc:sldMk cId="3234334859" sldId="993"/>
        </pc:sldMkLst>
        <pc:spChg chg="add mod ord">
          <ac:chgData name="Jonny Nordøy" userId="15d14e0a-7798-4d7a-ae50-56fb4919ab21" providerId="ADAL" clId="{71E14C83-4113-42D0-A404-D8AAC35D1DA0}" dt="2023-09-07T10:38:42.698" v="7188" actId="20577"/>
          <ac:spMkLst>
            <pc:docMk/>
            <pc:sldMk cId="3234334859" sldId="993"/>
            <ac:spMk id="2" creationId="{F8BC0516-A493-1446-C8F9-4BDBBB204A3D}"/>
          </ac:spMkLst>
        </pc:spChg>
        <pc:spChg chg="add mod">
          <ac:chgData name="Jonny Nordøy" userId="15d14e0a-7798-4d7a-ae50-56fb4919ab21" providerId="ADAL" clId="{71E14C83-4113-42D0-A404-D8AAC35D1DA0}" dt="2023-09-07T10:29:07.342" v="7096" actId="20577"/>
          <ac:spMkLst>
            <pc:docMk/>
            <pc:sldMk cId="3234334859" sldId="993"/>
            <ac:spMk id="3" creationId="{E4F78D0F-4B3E-E27D-D643-59A12801825B}"/>
          </ac:spMkLst>
        </pc:spChg>
        <pc:spChg chg="del mod ord">
          <ac:chgData name="Jonny Nordøy" userId="15d14e0a-7798-4d7a-ae50-56fb4919ab21" providerId="ADAL" clId="{71E14C83-4113-42D0-A404-D8AAC35D1DA0}" dt="2023-09-07T10:39:49.495" v="7202" actId="478"/>
          <ac:spMkLst>
            <pc:docMk/>
            <pc:sldMk cId="3234334859" sldId="993"/>
            <ac:spMk id="5" creationId="{ED48BD83-D782-EB99-516D-5F7EE8DE001B}"/>
          </ac:spMkLst>
        </pc:spChg>
        <pc:spChg chg="mod ord">
          <ac:chgData name="Jonny Nordøy" userId="15d14e0a-7798-4d7a-ae50-56fb4919ab21" providerId="ADAL" clId="{71E14C83-4113-42D0-A404-D8AAC35D1DA0}" dt="2023-09-07T10:25:31.427" v="6975" actId="700"/>
          <ac:spMkLst>
            <pc:docMk/>
            <pc:sldMk cId="3234334859" sldId="993"/>
            <ac:spMk id="7" creationId="{343795B5-FFA5-7921-00B1-D77682E06730}"/>
          </ac:spMkLst>
        </pc:spChg>
        <pc:spChg chg="mod ord">
          <ac:chgData name="Jonny Nordøy" userId="15d14e0a-7798-4d7a-ae50-56fb4919ab21" providerId="ADAL" clId="{71E14C83-4113-42D0-A404-D8AAC35D1DA0}" dt="2023-09-07T10:32:24.901" v="7133" actId="403"/>
          <ac:spMkLst>
            <pc:docMk/>
            <pc:sldMk cId="3234334859" sldId="993"/>
            <ac:spMk id="8" creationId="{1E31B123-16D2-43F1-E9E2-BCE633B55331}"/>
          </ac:spMkLst>
        </pc:spChg>
        <pc:spChg chg="mod ord">
          <ac:chgData name="Jonny Nordøy" userId="15d14e0a-7798-4d7a-ae50-56fb4919ab21" providerId="ADAL" clId="{71E14C83-4113-42D0-A404-D8AAC35D1DA0}" dt="2023-09-07T10:39:39.088" v="7201" actId="20577"/>
          <ac:spMkLst>
            <pc:docMk/>
            <pc:sldMk cId="3234334859" sldId="993"/>
            <ac:spMk id="9" creationId="{0DDDC1B2-B3AC-AB6A-210F-590588235504}"/>
          </ac:spMkLst>
        </pc:spChg>
        <pc:spChg chg="mod ord">
          <ac:chgData name="Jonny Nordøy" userId="15d14e0a-7798-4d7a-ae50-56fb4919ab21" providerId="ADAL" clId="{71E14C83-4113-42D0-A404-D8AAC35D1DA0}" dt="2023-09-07T10:39:08.701" v="7197" actId="255"/>
          <ac:spMkLst>
            <pc:docMk/>
            <pc:sldMk cId="3234334859" sldId="993"/>
            <ac:spMk id="10" creationId="{75DD6463-41C1-76F4-1CD4-DDA2711BDC45}"/>
          </ac:spMkLst>
        </pc:spChg>
      </pc:sldChg>
      <pc:sldChg chg="del">
        <pc:chgData name="Jonny Nordøy" userId="15d14e0a-7798-4d7a-ae50-56fb4919ab21" providerId="ADAL" clId="{71E14C83-4113-42D0-A404-D8AAC35D1DA0}" dt="2023-09-07T10:31:44.721" v="7126" actId="47"/>
        <pc:sldMkLst>
          <pc:docMk/>
          <pc:sldMk cId="1228247530" sldId="994"/>
        </pc:sldMkLst>
      </pc:sldChg>
      <pc:sldChg chg="add del">
        <pc:chgData name="Jonny Nordøy" userId="15d14e0a-7798-4d7a-ae50-56fb4919ab21" providerId="ADAL" clId="{71E14C83-4113-42D0-A404-D8AAC35D1DA0}" dt="2023-09-05T12:45:50.082" v="45" actId="47"/>
        <pc:sldMkLst>
          <pc:docMk/>
          <pc:sldMk cId="3941640320" sldId="1196"/>
        </pc:sldMkLst>
      </pc:sldChg>
      <pc:sldChg chg="add">
        <pc:chgData name="Jonny Nordøy" userId="15d14e0a-7798-4d7a-ae50-56fb4919ab21" providerId="ADAL" clId="{71E14C83-4113-42D0-A404-D8AAC35D1DA0}" dt="2023-09-05T12:43:52.987" v="0"/>
        <pc:sldMkLst>
          <pc:docMk/>
          <pc:sldMk cId="4014369924" sldId="1197"/>
        </pc:sldMkLst>
      </pc:sldChg>
      <pc:sldChg chg="del">
        <pc:chgData name="Jonny Nordøy" userId="15d14e0a-7798-4d7a-ae50-56fb4919ab21" providerId="ADAL" clId="{71E14C83-4113-42D0-A404-D8AAC35D1DA0}" dt="2023-09-05T12:45:52.699" v="46" actId="47"/>
        <pc:sldMkLst>
          <pc:docMk/>
          <pc:sldMk cId="447531381" sldId="1199"/>
        </pc:sldMkLst>
      </pc:sldChg>
      <pc:sldChg chg="addSp delSp modSp new mod modClrScheme chgLayout">
        <pc:chgData name="Jonny Nordøy" userId="15d14e0a-7798-4d7a-ae50-56fb4919ab21" providerId="ADAL" clId="{71E14C83-4113-42D0-A404-D8AAC35D1DA0}" dt="2023-09-05T14:37:13.679" v="780" actId="207"/>
        <pc:sldMkLst>
          <pc:docMk/>
          <pc:sldMk cId="837925228" sldId="1199"/>
        </pc:sldMkLst>
        <pc:spChg chg="del 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2" creationId="{9E07F88B-04B9-3944-C71A-B74A4A2A2385}"/>
          </ac:spMkLst>
        </pc:spChg>
        <pc:spChg chg="del 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3" creationId="{78961278-1BAB-5177-D580-51B4F9A1625F}"/>
          </ac:spMkLst>
        </pc:spChg>
        <pc:spChg chg="del 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4" creationId="{7931BB10-3A73-79C9-DBEF-99E20B26F1D6}"/>
          </ac:spMkLst>
        </pc:spChg>
        <pc:spChg chg="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5" creationId="{E1461AB0-3DA9-F2F9-3A2E-F5A41C4E62B9}"/>
          </ac:spMkLst>
        </pc:spChg>
        <pc:spChg chg="del mod ord">
          <ac:chgData name="Jonny Nordøy" userId="15d14e0a-7798-4d7a-ae50-56fb4919ab21" providerId="ADAL" clId="{71E14C83-4113-42D0-A404-D8AAC35D1DA0}" dt="2023-09-05T13:40:56.459" v="612" actId="478"/>
          <ac:spMkLst>
            <pc:docMk/>
            <pc:sldMk cId="837925228" sldId="1199"/>
            <ac:spMk id="6" creationId="{67B65128-9B93-E512-4566-3834B9A0C377}"/>
          </ac:spMkLst>
        </pc:spChg>
        <pc:spChg chg="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7" creationId="{7E265B74-3BE1-82BA-6763-575467B491C0}"/>
          </ac:spMkLst>
        </pc:spChg>
        <pc:spChg chg="add mod ord">
          <ac:chgData name="Jonny Nordøy" userId="15d14e0a-7798-4d7a-ae50-56fb4919ab21" providerId="ADAL" clId="{71E14C83-4113-42D0-A404-D8AAC35D1DA0}" dt="2023-09-05T13:54:00.210" v="739" actId="14100"/>
          <ac:spMkLst>
            <pc:docMk/>
            <pc:sldMk cId="837925228" sldId="1199"/>
            <ac:spMk id="8" creationId="{DD8390EA-D6F5-8E90-E732-34497C5D7E09}"/>
          </ac:spMkLst>
        </pc:spChg>
        <pc:spChg chg="add del mod ord">
          <ac:chgData name="Jonny Nordøy" userId="15d14e0a-7798-4d7a-ae50-56fb4919ab21" providerId="ADAL" clId="{71E14C83-4113-42D0-A404-D8AAC35D1DA0}" dt="2023-09-05T13:06:45.691" v="470" actId="1957"/>
          <ac:spMkLst>
            <pc:docMk/>
            <pc:sldMk cId="837925228" sldId="1199"/>
            <ac:spMk id="9" creationId="{7982631F-FD29-6E64-B967-08E43B68CC1A}"/>
          </ac:spMkLst>
        </pc:spChg>
        <pc:spChg chg="add del mod ord">
          <ac:chgData name="Jonny Nordøy" userId="15d14e0a-7798-4d7a-ae50-56fb4919ab21" providerId="ADAL" clId="{71E14C83-4113-42D0-A404-D8AAC35D1DA0}" dt="2023-09-05T13:10:19.863" v="482" actId="1957"/>
          <ac:spMkLst>
            <pc:docMk/>
            <pc:sldMk cId="837925228" sldId="1199"/>
            <ac:spMk id="10" creationId="{2F0BE0DA-2D7F-1C25-DC17-EAE358248B44}"/>
          </ac:spMkLst>
        </pc:spChg>
        <pc:spChg chg="add mod">
          <ac:chgData name="Jonny Nordøy" userId="15d14e0a-7798-4d7a-ae50-56fb4919ab21" providerId="ADAL" clId="{71E14C83-4113-42D0-A404-D8AAC35D1DA0}" dt="2023-09-05T14:37:13.679" v="780" actId="207"/>
          <ac:spMkLst>
            <pc:docMk/>
            <pc:sldMk cId="837925228" sldId="1199"/>
            <ac:spMk id="17" creationId="{EB0C9360-DB30-88A9-B142-E7B0A9B12F56}"/>
          </ac:spMkLst>
        </pc:spChg>
        <pc:spChg chg="add mod">
          <ac:chgData name="Jonny Nordøy" userId="15d14e0a-7798-4d7a-ae50-56fb4919ab21" providerId="ADAL" clId="{71E14C83-4113-42D0-A404-D8AAC35D1DA0}" dt="2023-09-05T14:37:06.866" v="778" actId="207"/>
          <ac:spMkLst>
            <pc:docMk/>
            <pc:sldMk cId="837925228" sldId="1199"/>
            <ac:spMk id="18" creationId="{A36EE7B7-CE51-22B8-D853-9404B17558B0}"/>
          </ac:spMkLst>
        </pc:spChg>
        <pc:graphicFrameChg chg="add mod">
          <ac:chgData name="Jonny Nordøy" userId="15d14e0a-7798-4d7a-ae50-56fb4919ab21" providerId="ADAL" clId="{71E14C83-4113-42D0-A404-D8AAC35D1DA0}" dt="2023-09-05T14:37:10.377" v="779" actId="207"/>
          <ac:graphicFrameMkLst>
            <pc:docMk/>
            <pc:sldMk cId="837925228" sldId="1199"/>
            <ac:graphicFrameMk id="13" creationId="{6AE81A28-7902-C4BF-A1A4-8F2B70F53CC4}"/>
          </ac:graphicFrameMkLst>
        </pc:graphicFrameChg>
        <pc:graphicFrameChg chg="add mod">
          <ac:chgData name="Jonny Nordøy" userId="15d14e0a-7798-4d7a-ae50-56fb4919ab21" providerId="ADAL" clId="{71E14C83-4113-42D0-A404-D8AAC35D1DA0}" dt="2023-09-05T13:46:48.971" v="618" actId="14100"/>
          <ac:graphicFrameMkLst>
            <pc:docMk/>
            <pc:sldMk cId="837925228" sldId="1199"/>
            <ac:graphicFrameMk id="16" creationId="{1B1CC2FD-F924-C182-A12A-AE7A1AF339BA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7:55:14.629" v="5863"/>
        <pc:sldMkLst>
          <pc:docMk/>
          <pc:sldMk cId="973186437" sldId="1200"/>
        </pc:sldMkLst>
        <pc:spChg chg="mod">
          <ac:chgData name="Jonny Nordøy" userId="15d14e0a-7798-4d7a-ae50-56fb4919ab21" providerId="ADAL" clId="{71E14C83-4113-42D0-A404-D8AAC35D1DA0}" dt="2023-09-06T19:55:34.965" v="4736" actId="20577"/>
          <ac:spMkLst>
            <pc:docMk/>
            <pc:sldMk cId="973186437" sldId="1200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7:04:50.568" v="1179" actId="14100"/>
          <ac:spMkLst>
            <pc:docMk/>
            <pc:sldMk cId="973186437" sldId="1200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7:55:14.629" v="5863"/>
          <ac:graphicFrameMkLst>
            <pc:docMk/>
            <pc:sldMk cId="973186437" sldId="1200"/>
            <ac:graphicFrameMk id="7" creationId="{00000000-0000-0000-0000-000000000000}"/>
          </ac:graphicFrameMkLst>
        </pc:graphicFrameChg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1566642501" sldId="1201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562262440" sldId="1202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2258614748" sldId="1203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3972829966" sldId="1204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774057844" sldId="1205"/>
        </pc:sldMkLst>
      </pc:sldChg>
      <pc:sldChg chg="modSp add mod">
        <pc:chgData name="Jonny Nordøy" userId="15d14e0a-7798-4d7a-ae50-56fb4919ab21" providerId="ADAL" clId="{71E14C83-4113-42D0-A404-D8AAC35D1DA0}" dt="2023-09-07T07:55:03.188" v="5860"/>
        <pc:sldMkLst>
          <pc:docMk/>
          <pc:sldMk cId="903730124" sldId="1206"/>
        </pc:sldMkLst>
        <pc:spChg chg="mod">
          <ac:chgData name="Jonny Nordøy" userId="15d14e0a-7798-4d7a-ae50-56fb4919ab21" providerId="ADAL" clId="{71E14C83-4113-42D0-A404-D8AAC35D1DA0}" dt="2023-09-06T19:40:42.019" v="4363" actId="20577"/>
          <ac:spMkLst>
            <pc:docMk/>
            <pc:sldMk cId="903730124" sldId="1206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7:17:22.972" v="1278" actId="313"/>
          <ac:spMkLst>
            <pc:docMk/>
            <pc:sldMk cId="903730124" sldId="1206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7:55:03.188" v="5860"/>
          <ac:graphicFrameMkLst>
            <pc:docMk/>
            <pc:sldMk cId="903730124" sldId="1206"/>
            <ac:graphicFrameMk id="7" creationId="{00000000-0000-0000-0000-000000000000}"/>
          </ac:graphicFrameMkLst>
        </pc:graphicFrameChg>
      </pc:sldChg>
      <pc:sldChg chg="addSp delSp modSp add mod">
        <pc:chgData name="Jonny Nordøy" userId="15d14e0a-7798-4d7a-ae50-56fb4919ab21" providerId="ADAL" clId="{71E14C83-4113-42D0-A404-D8AAC35D1DA0}" dt="2023-09-07T07:54:54.711" v="5858"/>
        <pc:sldMkLst>
          <pc:docMk/>
          <pc:sldMk cId="3260647152" sldId="1207"/>
        </pc:sldMkLst>
        <pc:spChg chg="mod">
          <ac:chgData name="Jonny Nordøy" userId="15d14e0a-7798-4d7a-ae50-56fb4919ab21" providerId="ADAL" clId="{71E14C83-4113-42D0-A404-D8AAC35D1DA0}" dt="2023-09-06T19:55:28.376" v="4735" actId="6549"/>
          <ac:spMkLst>
            <pc:docMk/>
            <pc:sldMk cId="3260647152" sldId="1207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7:20:31.190" v="1363" actId="20577"/>
          <ac:spMkLst>
            <pc:docMk/>
            <pc:sldMk cId="3260647152" sldId="1207"/>
            <ac:spMk id="11" creationId="{9310B59D-9AE4-6DF7-FCCE-C031C9F99D0C}"/>
          </ac:spMkLst>
        </pc:spChg>
        <pc:graphicFrameChg chg="add del mod modGraphic">
          <ac:chgData name="Jonny Nordøy" userId="15d14e0a-7798-4d7a-ae50-56fb4919ab21" providerId="ADAL" clId="{71E14C83-4113-42D0-A404-D8AAC35D1DA0}" dt="2023-09-06T08:36:35.873" v="1535" actId="478"/>
          <ac:graphicFrameMkLst>
            <pc:docMk/>
            <pc:sldMk cId="3260647152" sldId="1207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54.711" v="5858"/>
          <ac:graphicFrameMkLst>
            <pc:docMk/>
            <pc:sldMk cId="3260647152" sldId="1207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44.328" v="5856"/>
        <pc:sldMkLst>
          <pc:docMk/>
          <pc:sldMk cId="1044414448" sldId="1208"/>
        </pc:sldMkLst>
        <pc:spChg chg="mod">
          <ac:chgData name="Jonny Nordøy" userId="15d14e0a-7798-4d7a-ae50-56fb4919ab21" providerId="ADAL" clId="{71E14C83-4113-42D0-A404-D8AAC35D1DA0}" dt="2023-09-07T07:29:22.562" v="5401" actId="20577"/>
          <ac:spMkLst>
            <pc:docMk/>
            <pc:sldMk cId="1044414448" sldId="1208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28:03.293" v="1379"/>
          <ac:spMkLst>
            <pc:docMk/>
            <pc:sldMk cId="1044414448" sldId="1208"/>
            <ac:spMk id="11" creationId="{9310B59D-9AE4-6DF7-FCCE-C031C9F99D0C}"/>
          </ac:spMkLst>
        </pc:spChg>
        <pc:graphicFrameChg chg="del modGraphic">
          <ac:chgData name="Jonny Nordøy" userId="15d14e0a-7798-4d7a-ae50-56fb4919ab21" providerId="ADAL" clId="{71E14C83-4113-42D0-A404-D8AAC35D1DA0}" dt="2023-09-06T08:36:32.518" v="1534" actId="478"/>
          <ac:graphicFrameMkLst>
            <pc:docMk/>
            <pc:sldMk cId="1044414448" sldId="1208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44.328" v="5856"/>
          <ac:graphicFrameMkLst>
            <pc:docMk/>
            <pc:sldMk cId="1044414448" sldId="1208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34.535" v="5854"/>
        <pc:sldMkLst>
          <pc:docMk/>
          <pc:sldMk cId="2145279266" sldId="1209"/>
        </pc:sldMkLst>
        <pc:spChg chg="mod">
          <ac:chgData name="Jonny Nordøy" userId="15d14e0a-7798-4d7a-ae50-56fb4919ab21" providerId="ADAL" clId="{71E14C83-4113-42D0-A404-D8AAC35D1DA0}" dt="2023-09-06T19:57:19.690" v="4808" actId="20577"/>
          <ac:spMkLst>
            <pc:docMk/>
            <pc:sldMk cId="2145279266" sldId="1209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29:28.038" v="1398" actId="20577"/>
          <ac:spMkLst>
            <pc:docMk/>
            <pc:sldMk cId="2145279266" sldId="1209"/>
            <ac:spMk id="11" creationId="{9310B59D-9AE4-6DF7-FCCE-C031C9F99D0C}"/>
          </ac:spMkLst>
        </pc:spChg>
        <pc:graphicFrameChg chg="del mod">
          <ac:chgData name="Jonny Nordøy" userId="15d14e0a-7798-4d7a-ae50-56fb4919ab21" providerId="ADAL" clId="{71E14C83-4113-42D0-A404-D8AAC35D1DA0}" dt="2023-09-06T08:36:29.054" v="1533" actId="478"/>
          <ac:graphicFrameMkLst>
            <pc:docMk/>
            <pc:sldMk cId="2145279266" sldId="1209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34.535" v="5854"/>
          <ac:graphicFrameMkLst>
            <pc:docMk/>
            <pc:sldMk cId="2145279266" sldId="1209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24.113" v="5852"/>
        <pc:sldMkLst>
          <pc:docMk/>
          <pc:sldMk cId="2900124660" sldId="1210"/>
        </pc:sldMkLst>
        <pc:spChg chg="mod">
          <ac:chgData name="Jonny Nordøy" userId="15d14e0a-7798-4d7a-ae50-56fb4919ab21" providerId="ADAL" clId="{71E14C83-4113-42D0-A404-D8AAC35D1DA0}" dt="2023-09-06T19:59:26.883" v="4870" actId="6549"/>
          <ac:spMkLst>
            <pc:docMk/>
            <pc:sldMk cId="2900124660" sldId="1210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30:59.666" v="1413" actId="20577"/>
          <ac:spMkLst>
            <pc:docMk/>
            <pc:sldMk cId="2900124660" sldId="1210"/>
            <ac:spMk id="11" creationId="{9310B59D-9AE4-6DF7-FCCE-C031C9F99D0C}"/>
          </ac:spMkLst>
        </pc:spChg>
        <pc:graphicFrameChg chg="del mod modGraphic">
          <ac:chgData name="Jonny Nordøy" userId="15d14e0a-7798-4d7a-ae50-56fb4919ab21" providerId="ADAL" clId="{71E14C83-4113-42D0-A404-D8AAC35D1DA0}" dt="2023-09-06T08:36:24.960" v="1532" actId="478"/>
          <ac:graphicFrameMkLst>
            <pc:docMk/>
            <pc:sldMk cId="2900124660" sldId="1210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24.113" v="5852"/>
          <ac:graphicFrameMkLst>
            <pc:docMk/>
            <pc:sldMk cId="2900124660" sldId="1210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09.852" v="5850"/>
        <pc:sldMkLst>
          <pc:docMk/>
          <pc:sldMk cId="1137709349" sldId="1211"/>
        </pc:sldMkLst>
        <pc:spChg chg="mod">
          <ac:chgData name="Jonny Nordøy" userId="15d14e0a-7798-4d7a-ae50-56fb4919ab21" providerId="ADAL" clId="{71E14C83-4113-42D0-A404-D8AAC35D1DA0}" dt="2023-09-06T20:01:15.507" v="4877" actId="14100"/>
          <ac:spMkLst>
            <pc:docMk/>
            <pc:sldMk cId="1137709349" sldId="1211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35:58.188" v="1530" actId="20577"/>
          <ac:spMkLst>
            <pc:docMk/>
            <pc:sldMk cId="1137709349" sldId="1211"/>
            <ac:spMk id="11" creationId="{9310B59D-9AE4-6DF7-FCCE-C031C9F99D0C}"/>
          </ac:spMkLst>
        </pc:spChg>
        <pc:graphicFrameChg chg="del">
          <ac:chgData name="Jonny Nordøy" userId="15d14e0a-7798-4d7a-ae50-56fb4919ab21" providerId="ADAL" clId="{71E14C83-4113-42D0-A404-D8AAC35D1DA0}" dt="2023-09-06T08:36:21.336" v="1531" actId="478"/>
          <ac:graphicFrameMkLst>
            <pc:docMk/>
            <pc:sldMk cId="1137709349" sldId="1211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09.852" v="5850"/>
          <ac:graphicFrameMkLst>
            <pc:docMk/>
            <pc:sldMk cId="1137709349" sldId="1211"/>
            <ac:graphicFrameMk id="7" creationId="{00000000-0000-0000-0000-000000000000}"/>
          </ac:graphicFrameMkLst>
        </pc:graphicFrameChg>
      </pc:sldChg>
      <pc:sldChg chg="addSp delSp modSp new mod">
        <pc:chgData name="Jonny Nordøy" userId="15d14e0a-7798-4d7a-ae50-56fb4919ab21" providerId="ADAL" clId="{71E14C83-4113-42D0-A404-D8AAC35D1DA0}" dt="2023-09-07T10:35:23.052" v="7160" actId="20577"/>
        <pc:sldMkLst>
          <pc:docMk/>
          <pc:sldMk cId="1157693722" sldId="1212"/>
        </pc:sldMkLst>
        <pc:spChg chg="mod">
          <ac:chgData name="Jonny Nordøy" userId="15d14e0a-7798-4d7a-ae50-56fb4919ab21" providerId="ADAL" clId="{71E14C83-4113-42D0-A404-D8AAC35D1DA0}" dt="2023-09-07T10:35:23.052" v="7160" actId="20577"/>
          <ac:spMkLst>
            <pc:docMk/>
            <pc:sldMk cId="1157693722" sldId="1212"/>
            <ac:spMk id="2" creationId="{29CA8CC4-8962-FA57-4833-7C013E6064D8}"/>
          </ac:spMkLst>
        </pc:spChg>
        <pc:spChg chg="add mod">
          <ac:chgData name="Jonny Nordøy" userId="15d14e0a-7798-4d7a-ae50-56fb4919ab21" providerId="ADAL" clId="{71E14C83-4113-42D0-A404-D8AAC35D1DA0}" dt="2023-09-06T08:56:09.653" v="1803" actId="1035"/>
          <ac:spMkLst>
            <pc:docMk/>
            <pc:sldMk cId="1157693722" sldId="1212"/>
            <ac:spMk id="3" creationId="{48A39B1C-B43A-DF5F-7D24-465091671F88}"/>
          </ac:spMkLst>
        </pc:spChg>
        <pc:spChg chg="del mod">
          <ac:chgData name="Jonny Nordøy" userId="15d14e0a-7798-4d7a-ae50-56fb4919ab21" providerId="ADAL" clId="{71E14C83-4113-42D0-A404-D8AAC35D1DA0}" dt="2023-09-06T08:39:59.097" v="1548" actId="1957"/>
          <ac:spMkLst>
            <pc:docMk/>
            <pc:sldMk cId="1157693722" sldId="1212"/>
            <ac:spMk id="3" creationId="{4B90156F-F6C5-DE70-9883-012E99A9D656}"/>
          </ac:spMkLst>
        </pc:spChg>
        <pc:spChg chg="mod">
          <ac:chgData name="Jonny Nordøy" userId="15d14e0a-7798-4d7a-ae50-56fb4919ab21" providerId="ADAL" clId="{71E14C83-4113-42D0-A404-D8AAC35D1DA0}" dt="2023-09-07T07:29:54.242" v="5404" actId="20577"/>
          <ac:spMkLst>
            <pc:docMk/>
            <pc:sldMk cId="1157693722" sldId="1212"/>
            <ac:spMk id="4" creationId="{3029512A-CB41-9E32-A462-B723B37A5909}"/>
          </ac:spMkLst>
        </pc:spChg>
        <pc:spChg chg="del">
          <ac:chgData name="Jonny Nordøy" userId="15d14e0a-7798-4d7a-ae50-56fb4919ab21" providerId="ADAL" clId="{71E14C83-4113-42D0-A404-D8AAC35D1DA0}" dt="2023-09-06T08:43:23.068" v="1559" actId="478"/>
          <ac:spMkLst>
            <pc:docMk/>
            <pc:sldMk cId="1157693722" sldId="1212"/>
            <ac:spMk id="6" creationId="{8F06C4DE-DF86-C802-BD22-4BF5474CC33B}"/>
          </ac:spMkLst>
        </pc:spChg>
        <pc:graphicFrameChg chg="add mod">
          <ac:chgData name="Jonny Nordøy" userId="15d14e0a-7798-4d7a-ae50-56fb4919ab21" providerId="ADAL" clId="{71E14C83-4113-42D0-A404-D8AAC35D1DA0}" dt="2023-09-06T08:54:30.459" v="1770"/>
          <ac:graphicFrameMkLst>
            <pc:docMk/>
            <pc:sldMk cId="1157693722" sldId="1212"/>
            <ac:graphicFrameMk id="10" creationId="{E1C0C3C7-B698-1151-8E5A-FCA1F7A17CA3}"/>
          </ac:graphicFrameMkLst>
        </pc:graphicFrameChg>
      </pc:sldChg>
      <pc:sldChg chg="addSp delSp modSp new del mod">
        <pc:chgData name="Jonny Nordøy" userId="15d14e0a-7798-4d7a-ae50-56fb4919ab21" providerId="ADAL" clId="{71E14C83-4113-42D0-A404-D8AAC35D1DA0}" dt="2023-09-06T08:48:28.930" v="1608" actId="47"/>
        <pc:sldMkLst>
          <pc:docMk/>
          <pc:sldMk cId="2237742317" sldId="1213"/>
        </pc:sldMkLst>
        <pc:spChg chg="del">
          <ac:chgData name="Jonny Nordøy" userId="15d14e0a-7798-4d7a-ae50-56fb4919ab21" providerId="ADAL" clId="{71E14C83-4113-42D0-A404-D8AAC35D1DA0}" dt="2023-09-06T08:45:41.827" v="1592" actId="1957"/>
          <ac:spMkLst>
            <pc:docMk/>
            <pc:sldMk cId="2237742317" sldId="1213"/>
            <ac:spMk id="3" creationId="{1D575BB2-021B-CF1A-5745-6FE52EFF5CF2}"/>
          </ac:spMkLst>
        </pc:spChg>
        <pc:graphicFrameChg chg="add mod">
          <ac:chgData name="Jonny Nordøy" userId="15d14e0a-7798-4d7a-ae50-56fb4919ab21" providerId="ADAL" clId="{71E14C83-4113-42D0-A404-D8AAC35D1DA0}" dt="2023-09-06T08:45:41.827" v="1592" actId="1957"/>
          <ac:graphicFrameMkLst>
            <pc:docMk/>
            <pc:sldMk cId="2237742317" sldId="1213"/>
            <ac:graphicFrameMk id="10" creationId="{07BDB391-926D-3C80-FE9F-9F520A9334E1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41:14.301" v="5672"/>
        <pc:sldMkLst>
          <pc:docMk/>
          <pc:sldMk cId="2938279294" sldId="1214"/>
        </pc:sldMkLst>
        <pc:spChg chg="del">
          <ac:chgData name="Jonny Nordøy" userId="15d14e0a-7798-4d7a-ae50-56fb4919ab21" providerId="ADAL" clId="{71E14C83-4113-42D0-A404-D8AAC35D1DA0}" dt="2023-09-06T08:49:57.552" v="1614" actId="478"/>
          <ac:spMkLst>
            <pc:docMk/>
            <pc:sldMk cId="2938279294" sldId="1214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7:33:34.156" v="5440" actId="6549"/>
          <ac:spMkLst>
            <pc:docMk/>
            <pc:sldMk cId="2938279294" sldId="1214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52:04.487" v="1671" actId="20577"/>
          <ac:spMkLst>
            <pc:docMk/>
            <pc:sldMk cId="2938279294" sldId="1214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7:41:14.301" v="5672"/>
          <ac:graphicFrameMkLst>
            <pc:docMk/>
            <pc:sldMk cId="2938279294" sldId="1214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7:42:33.908" v="5687" actId="6549"/>
        <pc:sldMkLst>
          <pc:docMk/>
          <pc:sldMk cId="1093805065" sldId="1215"/>
        </pc:sldMkLst>
        <pc:spChg chg="mod">
          <ac:chgData name="Jonny Nordøy" userId="15d14e0a-7798-4d7a-ae50-56fb4919ab21" providerId="ADAL" clId="{71E14C83-4113-42D0-A404-D8AAC35D1DA0}" dt="2023-09-07T07:42:33.908" v="5687" actId="6549"/>
          <ac:spMkLst>
            <pc:docMk/>
            <pc:sldMk cId="1093805065" sldId="1215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9:03:22.432" v="1885" actId="20577"/>
          <ac:spMkLst>
            <pc:docMk/>
            <pc:sldMk cId="1093805065" sldId="1215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09:11:21.474" v="2118" actId="404"/>
          <ac:graphicFrameMkLst>
            <pc:docMk/>
            <pc:sldMk cId="1093805065" sldId="1215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7:53:28.182" v="5844" actId="948"/>
        <pc:sldMkLst>
          <pc:docMk/>
          <pc:sldMk cId="2196112584" sldId="1216"/>
        </pc:sldMkLst>
        <pc:spChg chg="mod">
          <ac:chgData name="Jonny Nordøy" userId="15d14e0a-7798-4d7a-ae50-56fb4919ab21" providerId="ADAL" clId="{71E14C83-4113-42D0-A404-D8AAC35D1DA0}" dt="2023-09-06T09:14:27.489" v="2129"/>
          <ac:spMkLst>
            <pc:docMk/>
            <pc:sldMk cId="2196112584" sldId="1216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7:53:28.182" v="5844" actId="948"/>
          <ac:spMkLst>
            <pc:docMk/>
            <pc:sldMk cId="2196112584" sldId="1216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0:08:00.541" v="2348" actId="20577"/>
          <ac:spMkLst>
            <pc:docMk/>
            <pc:sldMk cId="2196112584" sldId="1216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0:00.603" v="2353" actId="404"/>
          <ac:graphicFrameMkLst>
            <pc:docMk/>
            <pc:sldMk cId="2196112584" sldId="1216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8:06:46.384" v="6044" actId="6549"/>
        <pc:sldMkLst>
          <pc:docMk/>
          <pc:sldMk cId="1855968477" sldId="1217"/>
        </pc:sldMkLst>
        <pc:spChg chg="mod">
          <ac:chgData name="Jonny Nordøy" userId="15d14e0a-7798-4d7a-ae50-56fb4919ab21" providerId="ADAL" clId="{71E14C83-4113-42D0-A404-D8AAC35D1DA0}" dt="2023-09-06T18:52:59.175" v="3147"/>
          <ac:spMkLst>
            <pc:docMk/>
            <pc:sldMk cId="1855968477" sldId="1217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8:06:46.384" v="6044" actId="6549"/>
          <ac:spMkLst>
            <pc:docMk/>
            <pc:sldMk cId="1855968477" sldId="1217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3:20.523" v="2366"/>
          <ac:spMkLst>
            <pc:docMk/>
            <pc:sldMk cId="1855968477" sldId="1217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2:59.326" v="2363" actId="207"/>
          <ac:graphicFrameMkLst>
            <pc:docMk/>
            <pc:sldMk cId="1855968477" sldId="1217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8:07:16.132" v="6054" actId="20577"/>
        <pc:sldMkLst>
          <pc:docMk/>
          <pc:sldMk cId="1934405400" sldId="1218"/>
        </pc:sldMkLst>
        <pc:spChg chg="mod">
          <ac:chgData name="Jonny Nordøy" userId="15d14e0a-7798-4d7a-ae50-56fb4919ab21" providerId="ADAL" clId="{71E14C83-4113-42D0-A404-D8AAC35D1DA0}" dt="2023-09-06T18:53:03.187" v="3148"/>
          <ac:spMkLst>
            <pc:docMk/>
            <pc:sldMk cId="1934405400" sldId="1218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8:07:16.132" v="6054" actId="20577"/>
          <ac:spMkLst>
            <pc:docMk/>
            <pc:sldMk cId="1934405400" sldId="1218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5:04.875" v="2390" actId="20577"/>
          <ac:spMkLst>
            <pc:docMk/>
            <pc:sldMk cId="1934405400" sldId="1218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6:15.303" v="2412"/>
          <ac:graphicFrameMkLst>
            <pc:docMk/>
            <pc:sldMk cId="1934405400" sldId="1218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02:58.243" v="6462" actId="15"/>
        <pc:sldMkLst>
          <pc:docMk/>
          <pc:sldMk cId="3840525080" sldId="1219"/>
        </pc:sldMkLst>
        <pc:spChg chg="mod">
          <ac:chgData name="Jonny Nordøy" userId="15d14e0a-7798-4d7a-ae50-56fb4919ab21" providerId="ADAL" clId="{71E14C83-4113-42D0-A404-D8AAC35D1DA0}" dt="2023-09-06T18:53:06.641" v="3149"/>
          <ac:spMkLst>
            <pc:docMk/>
            <pc:sldMk cId="3840525080" sldId="1219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02:58.243" v="6462" actId="15"/>
          <ac:spMkLst>
            <pc:docMk/>
            <pc:sldMk cId="3840525080" sldId="1219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6:45.507" v="2433" actId="20577"/>
          <ac:spMkLst>
            <pc:docMk/>
            <pc:sldMk cId="3840525080" sldId="1219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6:22.302" v="2413"/>
          <ac:graphicFrameMkLst>
            <pc:docMk/>
            <pc:sldMk cId="3840525080" sldId="1219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30:01.237" v="6952" actId="15"/>
        <pc:sldMkLst>
          <pc:docMk/>
          <pc:sldMk cId="2820011572" sldId="1220"/>
        </pc:sldMkLst>
        <pc:spChg chg="mod">
          <ac:chgData name="Jonny Nordøy" userId="15d14e0a-7798-4d7a-ae50-56fb4919ab21" providerId="ADAL" clId="{71E14C83-4113-42D0-A404-D8AAC35D1DA0}" dt="2023-09-06T18:53:13.125" v="3150"/>
          <ac:spMkLst>
            <pc:docMk/>
            <pc:sldMk cId="2820011572" sldId="1220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30:01.237" v="6952" actId="15"/>
          <ac:spMkLst>
            <pc:docMk/>
            <pc:sldMk cId="2820011572" sldId="1220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9:47.284" v="2552" actId="20577"/>
          <ac:spMkLst>
            <pc:docMk/>
            <pc:sldMk cId="2820011572" sldId="1220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7:25.644" v="2458"/>
          <ac:graphicFrameMkLst>
            <pc:docMk/>
            <pc:sldMk cId="2820011572" sldId="1220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02:50.317" v="6460" actId="15"/>
        <pc:sldMkLst>
          <pc:docMk/>
          <pc:sldMk cId="3718363724" sldId="1221"/>
        </pc:sldMkLst>
        <pc:spChg chg="mod">
          <ac:chgData name="Jonny Nordøy" userId="15d14e0a-7798-4d7a-ae50-56fb4919ab21" providerId="ADAL" clId="{71E14C83-4113-42D0-A404-D8AAC35D1DA0}" dt="2023-09-06T18:53:16.049" v="3151"/>
          <ac:spMkLst>
            <pc:docMk/>
            <pc:sldMk cId="3718363724" sldId="1221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02:50.317" v="6460" actId="15"/>
          <ac:spMkLst>
            <pc:docMk/>
            <pc:sldMk cId="3718363724" sldId="1221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9:27.329" v="2537" actId="20577"/>
          <ac:spMkLst>
            <pc:docMk/>
            <pc:sldMk cId="3718363724" sldId="1221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8:49.896" v="2499"/>
          <ac:graphicFrameMkLst>
            <pc:docMk/>
            <pc:sldMk cId="3718363724" sldId="1221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06:31.222" v="6583" actId="20577"/>
        <pc:sldMkLst>
          <pc:docMk/>
          <pc:sldMk cId="4052532026" sldId="1222"/>
        </pc:sldMkLst>
        <pc:spChg chg="mod">
          <ac:chgData name="Jonny Nordøy" userId="15d14e0a-7798-4d7a-ae50-56fb4919ab21" providerId="ADAL" clId="{71E14C83-4113-42D0-A404-D8AAC35D1DA0}" dt="2023-09-07T09:06:31.222" v="6583" actId="20577"/>
          <ac:spMkLst>
            <pc:docMk/>
            <pc:sldMk cId="4052532026" sldId="1222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29:06.139" v="2760" actId="20577"/>
          <ac:spMkLst>
            <pc:docMk/>
            <pc:sldMk cId="4052532026" sldId="1222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26:36.205" v="2652"/>
          <ac:graphicFrameMkLst>
            <pc:docMk/>
            <pc:sldMk cId="4052532026" sldId="1222"/>
            <ac:graphicFrameMk id="7" creationId="{00000000-0000-0000-0000-000000000000}"/>
          </ac:graphicFrameMkLst>
        </pc:graphicFrameChg>
      </pc:sldChg>
      <pc:sldChg chg="addSp delSp modSp add mod">
        <pc:chgData name="Jonny Nordøy" userId="15d14e0a-7798-4d7a-ae50-56fb4919ab21" providerId="ADAL" clId="{71E14C83-4113-42D0-A404-D8AAC35D1DA0}" dt="2023-09-07T09:09:21.786" v="6588" actId="1076"/>
        <pc:sldMkLst>
          <pc:docMk/>
          <pc:sldMk cId="3996794541" sldId="1223"/>
        </pc:sldMkLst>
        <pc:spChg chg="add mod">
          <ac:chgData name="Jonny Nordøy" userId="15d14e0a-7798-4d7a-ae50-56fb4919ab21" providerId="ADAL" clId="{71E14C83-4113-42D0-A404-D8AAC35D1DA0}" dt="2023-09-06T18:38:13.094" v="2787" actId="14100"/>
          <ac:spMkLst>
            <pc:docMk/>
            <pc:sldMk cId="3996794541" sldId="1223"/>
            <ac:spMk id="2" creationId="{F5728E51-2F24-3594-DF57-0BA2E980B629}"/>
          </ac:spMkLst>
        </pc:spChg>
        <pc:spChg chg="del mod">
          <ac:chgData name="Jonny Nordøy" userId="15d14e0a-7798-4d7a-ae50-56fb4919ab21" providerId="ADAL" clId="{71E14C83-4113-42D0-A404-D8AAC35D1DA0}" dt="2023-09-07T09:07:56.501" v="6584" actId="478"/>
          <ac:spMkLst>
            <pc:docMk/>
            <pc:sldMk cId="3996794541" sldId="1223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51:27.069" v="3146"/>
          <ac:spMkLst>
            <pc:docMk/>
            <pc:sldMk cId="3996794541" sldId="1223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48:53.087" v="3108"/>
          <ac:graphicFrameMkLst>
            <pc:docMk/>
            <pc:sldMk cId="3996794541" sldId="1223"/>
            <ac:graphicFrameMk id="7" creationId="{00000000-0000-0000-0000-000000000000}"/>
          </ac:graphicFrameMkLst>
        </pc:graphicFrameChg>
        <pc:picChg chg="add mod">
          <ac:chgData name="Jonny Nordøy" userId="15d14e0a-7798-4d7a-ae50-56fb4919ab21" providerId="ADAL" clId="{71E14C83-4113-42D0-A404-D8AAC35D1DA0}" dt="2023-09-07T09:09:21.786" v="6588" actId="1076"/>
          <ac:picMkLst>
            <pc:docMk/>
            <pc:sldMk cId="3996794541" sldId="1223"/>
            <ac:picMk id="5" creationId="{99D48B52-71D5-5B63-9C4D-A1A9E41FDCCA}"/>
          </ac:picMkLst>
        </pc:picChg>
      </pc:sldChg>
      <pc:sldChg chg="addSp delSp modSp add mod">
        <pc:chgData name="Jonny Nordøy" userId="15d14e0a-7798-4d7a-ae50-56fb4919ab21" providerId="ADAL" clId="{71E14C83-4113-42D0-A404-D8AAC35D1DA0}" dt="2023-09-07T09:10:59.570" v="6593" actId="1076"/>
        <pc:sldMkLst>
          <pc:docMk/>
          <pc:sldMk cId="540774396" sldId="1224"/>
        </pc:sldMkLst>
        <pc:spChg chg="mod">
          <ac:chgData name="Jonny Nordøy" userId="15d14e0a-7798-4d7a-ae50-56fb4919ab21" providerId="ADAL" clId="{71E14C83-4113-42D0-A404-D8AAC35D1DA0}" dt="2023-09-06T18:49:43.454" v="3109" actId="14100"/>
          <ac:spMkLst>
            <pc:docMk/>
            <pc:sldMk cId="540774396" sldId="1224"/>
            <ac:spMk id="2" creationId="{F5728E51-2F24-3594-DF57-0BA2E980B629}"/>
          </ac:spMkLst>
        </pc:spChg>
        <pc:spChg chg="del">
          <ac:chgData name="Jonny Nordøy" userId="15d14e0a-7798-4d7a-ae50-56fb4919ab21" providerId="ADAL" clId="{71E14C83-4113-42D0-A404-D8AAC35D1DA0}" dt="2023-09-07T09:10:45.825" v="6589" actId="478"/>
          <ac:spMkLst>
            <pc:docMk/>
            <pc:sldMk cId="540774396" sldId="1224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51:05.497" v="3143" actId="20577"/>
          <ac:spMkLst>
            <pc:docMk/>
            <pc:sldMk cId="540774396" sldId="1224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48:45.298" v="3106"/>
          <ac:graphicFrameMkLst>
            <pc:docMk/>
            <pc:sldMk cId="540774396" sldId="1224"/>
            <ac:graphicFrameMk id="7" creationId="{00000000-0000-0000-0000-000000000000}"/>
          </ac:graphicFrameMkLst>
        </pc:graphicFrameChg>
        <pc:picChg chg="add mod">
          <ac:chgData name="Jonny Nordøy" userId="15d14e0a-7798-4d7a-ae50-56fb4919ab21" providerId="ADAL" clId="{71E14C83-4113-42D0-A404-D8AAC35D1DA0}" dt="2023-09-07T09:10:59.570" v="6593" actId="1076"/>
          <ac:picMkLst>
            <pc:docMk/>
            <pc:sldMk cId="540774396" sldId="1224"/>
            <ac:picMk id="5" creationId="{EE6DE147-6933-00AE-972C-92AB8CE24D15}"/>
          </ac:picMkLst>
        </pc:picChg>
      </pc:sldChg>
      <pc:sldChg chg="addSp modSp add mod">
        <pc:chgData name="Jonny Nordøy" userId="15d14e0a-7798-4d7a-ae50-56fb4919ab21" providerId="ADAL" clId="{71E14C83-4113-42D0-A404-D8AAC35D1DA0}" dt="2023-09-07T09:11:59.280" v="6599"/>
        <pc:sldMkLst>
          <pc:docMk/>
          <pc:sldMk cId="3824482157" sldId="1225"/>
        </pc:sldMkLst>
        <pc:spChg chg="mod">
          <ac:chgData name="Jonny Nordøy" userId="15d14e0a-7798-4d7a-ae50-56fb4919ab21" providerId="ADAL" clId="{71E14C83-4113-42D0-A404-D8AAC35D1DA0}" dt="2023-09-06T19:00:47.199" v="3333" actId="20577"/>
          <ac:spMkLst>
            <pc:docMk/>
            <pc:sldMk cId="3824482157" sldId="1225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58:13.564" v="3181" actId="20577"/>
          <ac:spMkLst>
            <pc:docMk/>
            <pc:sldMk cId="3824482157" sldId="1225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9:11:59.280" v="6599"/>
          <ac:graphicFrameMkLst>
            <pc:docMk/>
            <pc:sldMk cId="3824482157" sldId="1225"/>
            <ac:graphicFrameMk id="7" creationId="{00000000-0000-0000-0000-000000000000}"/>
          </ac:graphicFrameMkLst>
        </pc:graphicFrameChg>
        <pc:picChg chg="add mod">
          <ac:chgData name="Jonny Nordøy" userId="15d14e0a-7798-4d7a-ae50-56fb4919ab21" providerId="ADAL" clId="{71E14C83-4113-42D0-A404-D8AAC35D1DA0}" dt="2023-09-07T09:11:40.464" v="6596" actId="1076"/>
          <ac:picMkLst>
            <pc:docMk/>
            <pc:sldMk cId="3824482157" sldId="1225"/>
            <ac:picMk id="2" creationId="{C11F13B3-263C-E329-D710-3AB25F73B9C1}"/>
          </ac:picMkLst>
        </pc:picChg>
      </pc:sldChg>
      <pc:sldChg chg="add del">
        <pc:chgData name="Jonny Nordøy" userId="15d14e0a-7798-4d7a-ae50-56fb4919ab21" providerId="ADAL" clId="{71E14C83-4113-42D0-A404-D8AAC35D1DA0}" dt="2023-09-06T19:06:37.110" v="3335"/>
        <pc:sldMkLst>
          <pc:docMk/>
          <pc:sldMk cId="2397000501" sldId="1226"/>
        </pc:sldMkLst>
      </pc:sldChg>
      <pc:sldChg chg="addSp delSp modSp add mod">
        <pc:chgData name="Jonny Nordøy" userId="15d14e0a-7798-4d7a-ae50-56fb4919ab21" providerId="ADAL" clId="{71E14C83-4113-42D0-A404-D8AAC35D1DA0}" dt="2023-09-06T19:20:02.439" v="3668" actId="5793"/>
        <pc:sldMkLst>
          <pc:docMk/>
          <pc:sldMk cId="2398048922" sldId="1226"/>
        </pc:sldMkLst>
        <pc:spChg chg="add mod">
          <ac:chgData name="Jonny Nordøy" userId="15d14e0a-7798-4d7a-ae50-56fb4919ab21" providerId="ADAL" clId="{71E14C83-4113-42D0-A404-D8AAC35D1DA0}" dt="2023-09-06T19:20:02.439" v="3668" actId="5793"/>
          <ac:spMkLst>
            <pc:docMk/>
            <pc:sldMk cId="2398048922" sldId="1226"/>
            <ac:spMk id="2" creationId="{F511C2A4-48B6-A8A3-7DA8-242E922113B0}"/>
          </ac:spMkLst>
        </pc:spChg>
        <pc:spChg chg="del mod">
          <ac:chgData name="Jonny Nordøy" userId="15d14e0a-7798-4d7a-ae50-56fb4919ab21" providerId="ADAL" clId="{71E14C83-4113-42D0-A404-D8AAC35D1DA0}" dt="2023-09-06T19:12:55.196" v="3443" actId="478"/>
          <ac:spMkLst>
            <pc:docMk/>
            <pc:sldMk cId="2398048922" sldId="1226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9:12:43.311" v="3442" actId="20577"/>
          <ac:spMkLst>
            <pc:docMk/>
            <pc:sldMk cId="2398048922" sldId="1226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9:18:18.809" v="3545" actId="404"/>
          <ac:graphicFrameMkLst>
            <pc:docMk/>
            <pc:sldMk cId="2398048922" sldId="1226"/>
            <ac:graphicFrameMk id="7" creationId="{00000000-0000-0000-0000-000000000000}"/>
          </ac:graphicFrameMkLst>
        </pc:graphicFrameChg>
      </pc:sldChg>
      <pc:sldChg chg="add del">
        <pc:chgData name="Jonny Nordøy" userId="15d14e0a-7798-4d7a-ae50-56fb4919ab21" providerId="ADAL" clId="{71E14C83-4113-42D0-A404-D8AAC35D1DA0}" dt="2023-09-06T18:55:53.903" v="3164" actId="47"/>
        <pc:sldMkLst>
          <pc:docMk/>
          <pc:sldMk cId="3470215387" sldId="1226"/>
        </pc:sldMkLst>
      </pc:sldChg>
      <pc:sldMasterChg chg="delSldLayout">
        <pc:chgData name="Jonny Nordøy" userId="15d14e0a-7798-4d7a-ae50-56fb4919ab21" providerId="ADAL" clId="{71E14C83-4113-42D0-A404-D8AAC35D1DA0}" dt="2023-09-05T12:45:50.082" v="45" actId="47"/>
        <pc:sldMasterMkLst>
          <pc:docMk/>
          <pc:sldMasterMk cId="1964785306" sldId="2147483648"/>
        </pc:sldMasterMkLst>
        <pc:sldLayoutChg chg="del">
          <pc:chgData name="Jonny Nordøy" userId="15d14e0a-7798-4d7a-ae50-56fb4919ab21" providerId="ADAL" clId="{71E14C83-4113-42D0-A404-D8AAC35D1DA0}" dt="2023-09-05T12:45:50.082" v="45" actId="47"/>
          <pc:sldLayoutMkLst>
            <pc:docMk/>
            <pc:sldMasterMk cId="1964785306" sldId="2147483648"/>
            <pc:sldLayoutMk cId="450505667" sldId="2147483678"/>
          </pc:sldLayoutMkLst>
        </pc:sldLayoutChg>
      </pc:sldMasterChg>
    </pc:docChg>
  </pc:docChgLst>
  <pc:docChgLst>
    <pc:chgData name="Camilla Løkting" userId="S::camilla.lokting@responsanalyse.no::1e0a4255-db30-407f-aaed-5c05dfef9979" providerId="AD" clId="Web-{D5AEC56C-9446-E7C6-6153-F7CC2A0ABECE}"/>
    <pc:docChg chg="modSld">
      <pc:chgData name="Camilla Løkting" userId="S::camilla.lokting@responsanalyse.no::1e0a4255-db30-407f-aaed-5c05dfef9979" providerId="AD" clId="Web-{D5AEC56C-9446-E7C6-6153-F7CC2A0ABECE}" dt="2023-09-07T11:39:39.264" v="7" actId="20577"/>
      <pc:docMkLst>
        <pc:docMk/>
      </pc:docMkLst>
      <pc:sldChg chg="modSp">
        <pc:chgData name="Camilla Løkting" userId="S::camilla.lokting@responsanalyse.no::1e0a4255-db30-407f-aaed-5c05dfef9979" providerId="AD" clId="Web-{D5AEC56C-9446-E7C6-6153-F7CC2A0ABECE}" dt="2023-09-07T11:39:39.264" v="7" actId="20577"/>
        <pc:sldMkLst>
          <pc:docMk/>
          <pc:sldMk cId="3234334859" sldId="993"/>
        </pc:sldMkLst>
        <pc:spChg chg="mod">
          <ac:chgData name="Camilla Løkting" userId="S::camilla.lokting@responsanalyse.no::1e0a4255-db30-407f-aaed-5c05dfef9979" providerId="AD" clId="Web-{D5AEC56C-9446-E7C6-6153-F7CC2A0ABECE}" dt="2023-09-07T11:39:39.264" v="7" actId="20577"/>
          <ac:spMkLst>
            <pc:docMk/>
            <pc:sldMk cId="3234334859" sldId="993"/>
            <ac:spMk id="10" creationId="{75DD6463-41C1-76F4-1CD4-DDA2711BDC45}"/>
          </ac:spMkLst>
        </pc:spChg>
      </pc:sldChg>
      <pc:sldChg chg="modSp">
        <pc:chgData name="Camilla Løkting" userId="S::camilla.lokting@responsanalyse.no::1e0a4255-db30-407f-aaed-5c05dfef9979" providerId="AD" clId="Web-{D5AEC56C-9446-E7C6-6153-F7CC2A0ABECE}" dt="2023-09-07T11:34:32.975" v="1" actId="20577"/>
        <pc:sldMkLst>
          <pc:docMk/>
          <pc:sldMk cId="4052532026" sldId="1222"/>
        </pc:sldMkLst>
        <pc:spChg chg="mod">
          <ac:chgData name="Camilla Løkting" userId="S::camilla.lokting@responsanalyse.no::1e0a4255-db30-407f-aaed-5c05dfef9979" providerId="AD" clId="Web-{D5AEC56C-9446-E7C6-6153-F7CC2A0ABECE}" dt="2023-09-07T11:34:32.975" v="1" actId="20577"/>
          <ac:spMkLst>
            <pc:docMk/>
            <pc:sldMk cId="4052532026" sldId="1222"/>
            <ac:spMk id="11" creationId="{9310B59D-9AE4-6DF7-FCCE-C031C9F99D0C}"/>
          </ac:spMkLst>
        </pc:spChg>
      </pc:sldChg>
      <pc:sldChg chg="modSp">
        <pc:chgData name="Camilla Løkting" userId="S::camilla.lokting@responsanalyse.no::1e0a4255-db30-407f-aaed-5c05dfef9979" providerId="AD" clId="Web-{D5AEC56C-9446-E7C6-6153-F7CC2A0ABECE}" dt="2023-09-07T11:34:53.680" v="3" actId="20577"/>
        <pc:sldMkLst>
          <pc:docMk/>
          <pc:sldMk cId="3996794541" sldId="1223"/>
        </pc:sldMkLst>
        <pc:spChg chg="mod">
          <ac:chgData name="Camilla Løkting" userId="S::camilla.lokting@responsanalyse.no::1e0a4255-db30-407f-aaed-5c05dfef9979" providerId="AD" clId="Web-{D5AEC56C-9446-E7C6-6153-F7CC2A0ABECE}" dt="2023-09-07T11:34:53.680" v="3" actId="20577"/>
          <ac:spMkLst>
            <pc:docMk/>
            <pc:sldMk cId="3996794541" sldId="1223"/>
            <ac:spMk id="11" creationId="{9310B59D-9AE4-6DF7-FCCE-C031C9F99D0C}"/>
          </ac:spMkLst>
        </pc:spChg>
      </pc:sldChg>
      <pc:sldChg chg="modSp">
        <pc:chgData name="Camilla Løkting" userId="S::camilla.lokting@responsanalyse.no::1e0a4255-db30-407f-aaed-5c05dfef9979" providerId="AD" clId="Web-{D5AEC56C-9446-E7C6-6153-F7CC2A0ABECE}" dt="2023-09-07T11:35:09.275" v="4" actId="20577"/>
        <pc:sldMkLst>
          <pc:docMk/>
          <pc:sldMk cId="540774396" sldId="1224"/>
        </pc:sldMkLst>
        <pc:spChg chg="mod">
          <ac:chgData name="Camilla Løkting" userId="S::camilla.lokting@responsanalyse.no::1e0a4255-db30-407f-aaed-5c05dfef9979" providerId="AD" clId="Web-{D5AEC56C-9446-E7C6-6153-F7CC2A0ABECE}" dt="2023-09-07T11:35:09.275" v="4" actId="20577"/>
          <ac:spMkLst>
            <pc:docMk/>
            <pc:sldMk cId="540774396" sldId="1224"/>
            <ac:spMk id="11" creationId="{9310B59D-9AE4-6DF7-FCCE-C031C9F99D0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37491958207693"/>
          <c:y val="2.9606534037023638E-2"/>
          <c:w val="0.46119428458358241"/>
          <c:h val="0.8694525631056808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Verken uenig eller enig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Jeg leser strømregningen nøye</c:v>
                </c:pt>
                <c:pt idx="1">
                  <c:v>Jeg leser mobilregningen nøye</c:v>
                </c:pt>
                <c:pt idx="2">
                  <c:v>Jeg har brukt mobilabonnementet til å betale for kinobilletter, parkering, aviser, TV-avstemminger eller donasjoner til veldedige organisasjoner</c:v>
                </c:pt>
                <c:pt idx="3">
                  <c:v>Jeg vet hva Strex er</c:v>
                </c:pt>
                <c:pt idx="4">
                  <c:v>Jeg har opplevd at det står «Strex» eller kjøp av tjenester på mobilregningen min</c:v>
                </c:pt>
                <c:pt idx="5">
                  <c:v>Jeg vet hvordan jeg skal finne ut hva mine kostnader til Strex/tjenestekjøp er</c:v>
                </c:pt>
                <c:pt idx="6">
                  <c:v>På mobilregningen har jeg opplevd å få kostnader for Strex eller tjenestekjøp som jeg ikke kjenner igjen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0.134480019720084</c:v>
                </c:pt>
                <c:pt idx="1">
                  <c:v>0.115672902230378</c:v>
                </c:pt>
                <c:pt idx="2">
                  <c:v>4.8396373695598405E-2</c:v>
                </c:pt>
                <c:pt idx="3">
                  <c:v>3.1269115243807703E-2</c:v>
                </c:pt>
                <c:pt idx="4">
                  <c:v>4.1585640857093098E-2</c:v>
                </c:pt>
                <c:pt idx="5">
                  <c:v>5.6914354578072104E-2</c:v>
                </c:pt>
                <c:pt idx="6">
                  <c:v>5.2869911350916794E-2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Jeg leser strømregningen nøye</c:v>
                </c:pt>
                <c:pt idx="1">
                  <c:v>Jeg leser mobilregningen nøye</c:v>
                </c:pt>
                <c:pt idx="2">
                  <c:v>Jeg har brukt mobilabonnementet til å betale for kinobilletter, parkering, aviser, TV-avstemminger eller donasjoner til veldedige organisasjoner</c:v>
                </c:pt>
                <c:pt idx="3">
                  <c:v>Jeg vet hva Strex er</c:v>
                </c:pt>
                <c:pt idx="4">
                  <c:v>Jeg har opplevd at det står «Strex» eller kjøp av tjenester på mobilregningen min</c:v>
                </c:pt>
                <c:pt idx="5">
                  <c:v>Jeg vet hvordan jeg skal finne ut hva mine kostnader til Strex/tjenestekjøp er</c:v>
                </c:pt>
                <c:pt idx="6">
                  <c:v>På mobilregningen har jeg opplevd å få kostnader for Strex eller tjenestekjøp som jeg ikke kjenner igjen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0.34583184976217096</c:v>
                </c:pt>
                <c:pt idx="1">
                  <c:v>0.39053070764061898</c:v>
                </c:pt>
                <c:pt idx="2">
                  <c:v>0.52387864844384602</c:v>
                </c:pt>
                <c:pt idx="3">
                  <c:v>0.67759488008180002</c:v>
                </c:pt>
                <c:pt idx="4">
                  <c:v>0.59697990559922398</c:v>
                </c:pt>
                <c:pt idx="5">
                  <c:v>0.55277404982973</c:v>
                </c:pt>
                <c:pt idx="6">
                  <c:v>0.61484666721444403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5-4C35-B459-109300C52F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Jeg leser strømregningen nøye</c:v>
                </c:pt>
                <c:pt idx="1">
                  <c:v>Jeg leser mobilregningen nøye</c:v>
                </c:pt>
                <c:pt idx="2">
                  <c:v>Jeg har brukt mobilabonnementet til å betale for kinobilletter, parkering, aviser, TV-avstemminger eller donasjoner til veldedige organisasjoner</c:v>
                </c:pt>
                <c:pt idx="3">
                  <c:v>Jeg vet hva Strex er</c:v>
                </c:pt>
                <c:pt idx="4">
                  <c:v>Jeg har opplevd at det står «Strex» eller kjøp av tjenester på mobilregningen min</c:v>
                </c:pt>
                <c:pt idx="5">
                  <c:v>Jeg vet hvordan jeg skal finne ut hva mine kostnader til Strex/tjenestekjøp er</c:v>
                </c:pt>
                <c:pt idx="6">
                  <c:v>På mobilregningen har jeg opplevd å få kostnader for Strex eller tjenestekjøp som jeg ikke kjenner igjen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0.48470324011941401</c:v>
                </c:pt>
                <c:pt idx="1">
                  <c:v>0.40855267362347197</c:v>
                </c:pt>
                <c:pt idx="2">
                  <c:v>0.35832123652232495</c:v>
                </c:pt>
                <c:pt idx="3">
                  <c:v>0.116640647110916</c:v>
                </c:pt>
                <c:pt idx="4">
                  <c:v>0.11544466051327</c:v>
                </c:pt>
                <c:pt idx="5">
                  <c:v>8.7562652351345707E-2</c:v>
                </c:pt>
                <c:pt idx="6">
                  <c:v>6.8709886518217994E-2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5-4C35-B459-109300C52F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200" smtId="4294967295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l" defTabSz="8255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dirty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pPr>
            <a:r>
              <a:rPr kumimoji="0" lang="en-US" sz="2400" b="1" i="0" u="none" strike="noStrike" kern="1200" cap="none" spc="0" normalizeH="0" baseline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rPr>
              <a:t>Aldersgrupper</a:t>
            </a:r>
          </a:p>
        </c:rich>
      </c:tx>
      <c:layout>
        <c:manualLayout>
          <c:xMode val="edge"/>
          <c:yMode val="edge"/>
          <c:x val="0.26639781409633423"/>
          <c:y val="3.92413342053629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63985072705487"/>
          <c:y val="0.22654032536318833"/>
          <c:w val="0.69898785954875775"/>
          <c:h val="0.744682696219545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0.10946149968472475</c:v>
                </c:pt>
                <c:pt idx="1">
                  <c:v>0.17619582753135024</c:v>
                </c:pt>
                <c:pt idx="2">
                  <c:v>0.16638291223469515</c:v>
                </c:pt>
                <c:pt idx="3">
                  <c:v>0.17594086095907807</c:v>
                </c:pt>
                <c:pt idx="4">
                  <c:v>0.15292765053108728</c:v>
                </c:pt>
                <c:pt idx="5">
                  <c:v>0.21909124905906452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0-45D0-AE8B-B6A7612CA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14143680976105"/>
          <c:y val="0.21100856059157005"/>
          <c:w val="0.51536609880465933"/>
          <c:h val="0.598372531224691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chemeClr val="accent2"/>
            </a:solidFill>
            <a:effectLst/>
          </c:spPr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6-4929-9839-CCC7012CF3C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F26-4929-9839-CCC7012CF3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sz="2000" b="0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Sheet1!$B$2:$B$3</c:f>
              <c:numCache>
                <c:formatCode>0.0\ %</c:formatCode>
                <c:ptCount val="2"/>
                <c:pt idx="0">
                  <c:v>0.5038505377718101</c:v>
                </c:pt>
                <c:pt idx="1">
                  <c:v>0.49614946222818995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26-4929-9839-CCC7012CF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2000"/>
          </a:pPr>
          <a:endParaRPr lang="nb-NO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2000">
          <a:latin typeface="+mj-lt"/>
        </a:defRPr>
      </a:pPr>
      <a:endParaRPr lang="nb-NO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Landsdel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7393435074332324"/>
          <c:y val="0.17945072431675274"/>
          <c:w val="0.37560086887265826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Oslo og Viken</c:v>
                </c:pt>
                <c:pt idx="1">
                  <c:v>Vestlandet</c:v>
                </c:pt>
                <c:pt idx="2">
                  <c:v>Agder og Sør-Østlandet</c:v>
                </c:pt>
                <c:pt idx="3">
                  <c:v>Nord-Norge</c:v>
                </c:pt>
                <c:pt idx="4">
                  <c:v>Trøndelag</c:v>
                </c:pt>
                <c:pt idx="5">
                  <c:v>Innlandet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0.36188291661827721</c:v>
                </c:pt>
                <c:pt idx="1">
                  <c:v>0.25332228319691252</c:v>
                </c:pt>
                <c:pt idx="2">
                  <c:v>0.13553690149246736</c:v>
                </c:pt>
                <c:pt idx="3">
                  <c:v>9.1011296047407209E-2</c:v>
                </c:pt>
                <c:pt idx="4">
                  <c:v>8.7732312390612133E-2</c:v>
                </c:pt>
                <c:pt idx="5">
                  <c:v>7.0514290254323556E-2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B-4239-B232-A2A7701B3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Utdanning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89949751942656"/>
          <c:y val="0.17945072431675274"/>
          <c:w val="0.42342104816429077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Grunnskole/Videregående/Yrkesskole</c:v>
                </c:pt>
                <c:pt idx="1">
                  <c:v>1-3 år ved Univ./Høyskole</c:v>
                </c:pt>
                <c:pt idx="2">
                  <c:v>4 år eller mer ved Univ./Høyskole</c:v>
                </c:pt>
              </c:strCache>
            </c:strRef>
          </c:cat>
          <c:val>
            <c:numRef>
              <c:f>'Ark1'!$B$2:$B$4</c:f>
              <c:numCache>
                <c:formatCode>0.0\ %</c:formatCode>
                <c:ptCount val="3"/>
                <c:pt idx="0">
                  <c:v>0.46650998824911866</c:v>
                </c:pt>
                <c:pt idx="1">
                  <c:v>0.18096357226792009</c:v>
                </c:pt>
                <c:pt idx="2">
                  <c:v>0.3525264394829612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A-4E87-8E19-D0CED82F0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Personlig inntekt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469828531333601"/>
          <c:y val="0.17945072431675274"/>
          <c:w val="0.56648902309118909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&gt; 1.000.000</c:v>
                </c:pt>
              </c:strCache>
            </c:strRef>
          </c:cat>
          <c:val>
            <c:numRef>
              <c:f>'Ark1'!$B$2:$B$6</c:f>
              <c:numCache>
                <c:formatCode>0.0\ %</c:formatCode>
                <c:ptCount val="5"/>
                <c:pt idx="0">
                  <c:v>0.32221246707638279</c:v>
                </c:pt>
                <c:pt idx="1">
                  <c:v>0.39420544337137842</c:v>
                </c:pt>
                <c:pt idx="2">
                  <c:v>0.18525021949078138</c:v>
                </c:pt>
                <c:pt idx="3">
                  <c:v>5.7945566286215978E-2</c:v>
                </c:pt>
                <c:pt idx="4">
                  <c:v>4.0386303775241439E-2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3-40D2-957C-205E8F92D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Husholdningsinntekt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041848624897975"/>
          <c:y val="0.17945072431675274"/>
          <c:w val="0.52606564925667665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1.000.000-1.200.000</c:v>
                </c:pt>
                <c:pt idx="5">
                  <c:v>&gt; 1.200.000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0.14107142857142857</c:v>
                </c:pt>
                <c:pt idx="1">
                  <c:v>0.18660714285714286</c:v>
                </c:pt>
                <c:pt idx="2">
                  <c:v>0.16339285714285715</c:v>
                </c:pt>
                <c:pt idx="3">
                  <c:v>0.15892857142857142</c:v>
                </c:pt>
                <c:pt idx="4">
                  <c:v>0.1767857142857143</c:v>
                </c:pt>
                <c:pt idx="5">
                  <c:v>0.17321428571428571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0-48E4-8C1F-D09AD7B5D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image" Target="../media/image30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0.03381</cdr:x>
      <cdr:y>0</cdr:y>
    </cdr:from>
    <cdr:to>
      <cdr:x>0.16113</cdr:x>
      <cdr:y>0.14831</cdr:y>
    </cdr:to>
    <cdr:pic>
      <cdr:nvPicPr>
        <cdr:cNvPr id="3" name="Graphic 2" descr="Cake with solid fill">
          <a:extLst xmlns:a="http://schemas.openxmlformats.org/drawingml/2006/main">
            <a:ext uri="{FF2B5EF4-FFF2-40B4-BE49-F238E27FC236}">
              <a16:creationId xmlns:a16="http://schemas.microsoft.com/office/drawing/2014/main" id="{02B24F09-85AB-4A96-B041-CD829E83A3B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91188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0.00797</cdr:x>
      <cdr:y>0</cdr:y>
    </cdr:from>
    <cdr:to>
      <cdr:x>0.14592</cdr:x>
      <cdr:y>0.1521</cdr:y>
    </cdr:to>
    <cdr:pic>
      <cdr:nvPicPr>
        <cdr:cNvPr id="3" name="Grafikk 13" descr="Kjønn">
          <a:extLst xmlns:a="http://schemas.openxmlformats.org/drawingml/2006/main">
            <a:ext uri="{FF2B5EF4-FFF2-40B4-BE49-F238E27FC236}">
              <a16:creationId xmlns:a16="http://schemas.microsoft.com/office/drawing/2014/main" id="{3FF0B3EA-550D-7C4F-A03E-AE6D4915A8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059" y="0"/>
          <a:ext cx="780126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0.12732</cdr:x>
      <cdr:y>0.14831</cdr:y>
    </cdr:to>
    <cdr:pic>
      <cdr:nvPicPr>
        <cdr:cNvPr id="3" name="Graphic 2" descr="Marker with solid fill">
          <a:extLst xmlns:a="http://schemas.openxmlformats.org/drawingml/2006/main">
            <a:ext uri="{FF2B5EF4-FFF2-40B4-BE49-F238E27FC236}">
              <a16:creationId xmlns:a16="http://schemas.microsoft.com/office/drawing/2014/main" id="{22312035-1045-42D3-9717-4F5D5995FF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0.03795</cdr:x>
      <cdr:y>0</cdr:y>
    </cdr:from>
    <cdr:to>
      <cdr:x>0.16527</cdr:x>
      <cdr:y>0.14831</cdr:y>
    </cdr:to>
    <cdr:pic>
      <cdr:nvPicPr>
        <cdr:cNvPr id="4" name="Grafikk 22" descr="Russelue">
          <a:extLst xmlns:a="http://schemas.openxmlformats.org/drawingml/2006/main">
            <a:ext uri="{FF2B5EF4-FFF2-40B4-BE49-F238E27FC236}">
              <a16:creationId xmlns:a16="http://schemas.microsoft.com/office/drawing/2014/main" id="{BFCCBBA5-5B68-C04C-85D5-5B405EE6E79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4629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0.02983</cdr:x>
      <cdr:y>0.01246</cdr:y>
    </cdr:from>
    <cdr:to>
      <cdr:x>0.15715</cdr:x>
      <cdr:y>0.16078</cdr:y>
    </cdr:to>
    <cdr:pic>
      <cdr:nvPicPr>
        <cdr:cNvPr id="4" name="Grafikk 18" descr="Mynter">
          <a:extLst xmlns:a="http://schemas.openxmlformats.org/drawingml/2006/main">
            <a:ext uri="{FF2B5EF4-FFF2-40B4-BE49-F238E27FC236}">
              <a16:creationId xmlns:a16="http://schemas.microsoft.com/office/drawing/2014/main" id="{DC21182D-CC8E-FD4A-A6C7-D6F88DBB70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696" y="60499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0.02983</cdr:x>
      <cdr:y>0.01246</cdr:y>
    </cdr:from>
    <cdr:to>
      <cdr:x>0.15715</cdr:x>
      <cdr:y>0.16078</cdr:y>
    </cdr:to>
    <cdr:pic>
      <cdr:nvPicPr>
        <cdr:cNvPr id="4" name="Grafikk 18" descr="Mynter">
          <a:extLst xmlns:a="http://schemas.openxmlformats.org/drawingml/2006/main">
            <a:ext uri="{FF2B5EF4-FFF2-40B4-BE49-F238E27FC236}">
              <a16:creationId xmlns:a16="http://schemas.microsoft.com/office/drawing/2014/main" id="{DC21182D-CC8E-FD4A-A6C7-D6F88DBB70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696" y="60499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3B27-1FA3-FA41-83B0-154A44DB2B8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82F65-B5B7-3A49-84B9-A1DCCC62C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2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58A7A03B-F331-8918-3411-F5BBCDD2C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AE5275FA-FF76-D42D-624B-88890D63C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DC6514B1-E704-5A83-2FB6-F8A986A5B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gram_hög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4E600841-6C77-4281-85A0-97D8FBEF5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1"/>
          <a:stretch>
            <a:fillRect/>
          </a:stretch>
        </p:blipFill>
        <p:spPr>
          <a:xfrm>
            <a:off x="5499884" y="1535673"/>
            <a:ext cx="6329681" cy="3786653"/>
          </a:xfrm>
          <a:prstGeom prst="rect">
            <a:avLst/>
          </a:prstGeom>
        </p:spPr>
      </p:pic>
      <p:sp>
        <p:nvSpPr>
          <p:cNvPr id="5" name="Platshållare för diagram 4"/>
          <p:cNvSpPr>
            <a:spLocks noGrp="1"/>
          </p:cNvSpPr>
          <p:nvPr>
            <p:ph type="chart" sz="quarter" idx="15" hasCustomPrompt="1"/>
          </p:nvPr>
        </p:nvSpPr>
        <p:spPr>
          <a:xfrm>
            <a:off x="6305910" y="1838325"/>
            <a:ext cx="4733566" cy="297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sv-SE">
                <a:latin typeface="Calibri Regular" charset="0"/>
                <a:cs typeface="Calibri Regular" charset="0"/>
              </a:defRPr>
            </a:lvl1pPr>
          </a:lstStyle>
          <a:p>
            <a:r>
              <a:rPr lang="en-US" noProof="0"/>
              <a:t>Click the icon to insert a chart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1BCC48-9250-B156-D62C-C2727ADD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06" y="170750"/>
            <a:ext cx="10515600" cy="725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40C8C8-DD1B-AF41-0343-969BD2C3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35" y="1374636"/>
            <a:ext cx="4999273" cy="4797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7B202CDC-4D11-864B-93E6-D81E25D8F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5C55F32-565F-7FC8-C8A9-397828912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FA173AD-C4CC-2DEA-0C7C-1EDAA2F56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8558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5DEFD4-FFD1-E641-8E5F-67B4D323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36" y="172929"/>
            <a:ext cx="4221419" cy="14584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007CD5-3004-5E47-8607-7574FE8D8B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8936" y="1835193"/>
            <a:ext cx="6036028" cy="48498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  <a:p>
            <a:pPr lvl="1"/>
            <a:endParaRPr lang="en-US"/>
          </a:p>
          <a:p>
            <a:pPr lvl="2"/>
            <a:endParaRPr lang="en-US"/>
          </a:p>
        </p:txBody>
      </p:sp>
      <p:pic>
        <p:nvPicPr>
          <p:cNvPr id="1028" name="Picture 4" descr="Utvid galleribilde 4">
            <a:extLst>
              <a:ext uri="{FF2B5EF4-FFF2-40B4-BE49-F238E27FC236}">
                <a16:creationId xmlns:a16="http://schemas.microsoft.com/office/drawing/2014/main" id="{6E264452-FCBD-B84D-B09E-60F514151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6"/>
          <a:stretch>
            <a:fillRect/>
          </a:stretch>
        </p:blipFill>
        <p:spPr bwMode="auto">
          <a:xfrm>
            <a:off x="0" y="-33696"/>
            <a:ext cx="5799667" cy="68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B5E04B32-6EFE-0847-AB7E-85153F8F06C3}"/>
              </a:ext>
            </a:extLst>
          </p:cNvPr>
          <p:cNvSpPr/>
          <p:nvPr userDrawn="1"/>
        </p:nvSpPr>
        <p:spPr>
          <a:xfrm>
            <a:off x="3163486" y="876808"/>
            <a:ext cx="1999488" cy="4352544"/>
          </a:xfrm>
          <a:prstGeom prst="roundRect">
            <a:avLst>
              <a:gd name="adj" fmla="val 1178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199EE9E-979D-3F40-81AE-D12D6EE833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4000"/>
          <a:stretch>
            <a:fillRect/>
          </a:stretch>
        </p:blipFill>
        <p:spPr>
          <a:xfrm>
            <a:off x="3708400" y="881549"/>
            <a:ext cx="793919" cy="158994"/>
          </a:xfrm>
          <a:prstGeom prst="rect">
            <a:avLst/>
          </a:prstGeom>
        </p:spPr>
      </p:pic>
      <p:sp>
        <p:nvSpPr>
          <p:cNvPr id="15" name="Platshållare för diagram 4">
            <a:extLst>
              <a:ext uri="{FF2B5EF4-FFF2-40B4-BE49-F238E27FC236}">
                <a16:creationId xmlns:a16="http://schemas.microsoft.com/office/drawing/2014/main" id="{9051E76E-7221-454D-96F5-3EF176A295E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08866" y="1058332"/>
            <a:ext cx="1905001" cy="4047067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sv-SE" sz="1400">
                <a:solidFill>
                  <a:schemeClr val="tx1"/>
                </a:solidFill>
                <a:latin typeface="Calibri Regular" charset="0"/>
                <a:cs typeface="Calibri Regular" charset="0"/>
              </a:defRPr>
            </a:lvl1pPr>
          </a:lstStyle>
          <a:p>
            <a:r>
              <a:rPr lang="en-US" noProof="0"/>
              <a:t>Click the icon to insert a chart</a:t>
            </a: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DDF9F9BE-99D3-B80F-AC71-1B6B03983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038BD9CD-3968-2CFC-3EE1-10E5C2624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76DDA32-1F6A-D8B8-09CF-B9C3EC918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1433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Layout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6D79E4D-675A-4459-A9AB-76893D2A3327}" type="datetime1">
              <a:rPr lang="nb-NO" smtClean="0"/>
              <a:t>10.10.2023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0394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051231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1311289" y="6353175"/>
            <a:ext cx="159106" cy="19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59733" y="5469348"/>
            <a:ext cx="10414000" cy="10743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99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89000" y="5588309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76846233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41375" y="4926423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4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41375" y="4926423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48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89000" y="5560086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307563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410"/>
            <a:ext cx="7315200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53400" y="1458409"/>
            <a:ext cx="3259282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2A61DE-9904-FE6A-4AD3-DA67DCA38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0D7E28F-722E-B6E5-BFAC-D7B51109C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4384D27F-BE4E-1AA4-BCB2-FB941E5C6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7391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41375" y="4975409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808" y="451589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34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65315" y="-24493"/>
            <a:ext cx="12257315" cy="6923578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841375" y="5285652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00" y="92361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2405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CE90A-F195-4F6A-AAE2-E0B94AE1B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Bilde 4">
            <a:extLst>
              <a:ext uri="{FF2B5EF4-FFF2-40B4-BE49-F238E27FC236}">
                <a16:creationId xmlns:a16="http://schemas.microsoft.com/office/drawing/2014/main" id="{2E3C9E30-0FC0-473E-8343-7C0E12F05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  <p:sp>
        <p:nvSpPr>
          <p:cNvPr id="4" name="Shape 13">
            <a:extLst>
              <a:ext uri="{FF2B5EF4-FFF2-40B4-BE49-F238E27FC236}">
                <a16:creationId xmlns:a16="http://schemas.microsoft.com/office/drawing/2014/main" id="{5DAEA707-BAFB-45C9-8EC8-44EA986B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7" y="3795848"/>
            <a:ext cx="6892925" cy="6781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617513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10816980" cy="4935682"/>
          </a:xfrm>
        </p:spPr>
        <p:txBody>
          <a:bodyPr>
            <a:normAutofit/>
          </a:bodyPr>
          <a:lstStyle>
            <a:lvl1pPr marL="317500" indent="-317500"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00" indent="-317500"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317500"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00" indent="-317500"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87162641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6467857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buClr>
                <a:srgbClr val="D94A94"/>
              </a:buClr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7251192" y="1322694"/>
            <a:ext cx="4273297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17955300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5050163" y="1313007"/>
            <a:ext cx="6467857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buClr>
                <a:srgbClr val="D94A94"/>
              </a:buClr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701040" y="1313007"/>
            <a:ext cx="4273297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11412787" y="6475095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5307843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5224273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053329" y="1322694"/>
            <a:ext cx="5471160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10658674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970093" y="1372671"/>
            <a:ext cx="3547926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335566" y="1376790"/>
            <a:ext cx="3523488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701040" y="1372671"/>
            <a:ext cx="3523488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405696614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6190378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5224273" cy="2785663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053329" y="1322694"/>
            <a:ext cx="5471160" cy="278394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701039" y="4220936"/>
            <a:ext cx="10816980" cy="2130879"/>
          </a:xfrm>
        </p:spPr>
        <p:txBody>
          <a:bodyPr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7707277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410"/>
            <a:ext cx="5257800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458409"/>
            <a:ext cx="5316682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7068E6-5886-D895-05B9-84B9196AC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960AD1F-C37A-2B23-73D0-939DD655A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6999330F-4DEC-D8D0-993A-9349AECEB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64634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5224273" cy="248491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053329" y="1322694"/>
            <a:ext cx="5471160" cy="248337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94570" y="3895857"/>
            <a:ext cx="5224273" cy="248491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6046859" y="3898905"/>
            <a:ext cx="5471160" cy="248337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6960038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970093" y="1372671"/>
            <a:ext cx="3547926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335566" y="1376790"/>
            <a:ext cx="3523488" cy="24277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701040" y="1372671"/>
            <a:ext cx="3523488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7970093" y="3922574"/>
            <a:ext cx="3547926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35566" y="3926693"/>
            <a:ext cx="3523488" cy="24277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701040" y="3922574"/>
            <a:ext cx="3523488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251705307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59733" y="5469348"/>
            <a:ext cx="10414000" cy="10743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123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65315" y="-24493"/>
            <a:ext cx="12257315" cy="6923578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841375" y="5285652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00" y="92361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56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0799744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87067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214" y="1458407"/>
            <a:ext cx="7315200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9932" y="1458408"/>
            <a:ext cx="3259282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DAD0C72-4266-98DE-48B7-19AE4744F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F15132E9-540F-36C5-B53D-2C4951DEF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4A29687-B57D-9A1E-E124-064B6C56A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6184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32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7173"/>
            <a:ext cx="10574482" cy="3859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58409"/>
            <a:ext cx="10574482" cy="697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32A94F-2337-C103-D10A-14ECADC9D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2D331547-7469-FE69-9A92-30B287953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63703B52-ACAA-EB74-45B8-EB14E16DB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5534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Lay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610D0D9-A25C-0698-EDDC-7838EE45D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09" y="3886200"/>
            <a:ext cx="93448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07441-06CB-43BD-B161-1048BD4FD260}" type="datetime1">
              <a:rPr lang="nb-NO" smtClean="0"/>
              <a:t>10.10.2023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7C76A89-B1D2-F49F-FA7D-19C9AEEF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" y="225567"/>
            <a:ext cx="989167" cy="99363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pLay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D906189-B114-693C-5FAF-0669180FE2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09" y="3886200"/>
            <a:ext cx="93448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F86BC-9D66-4EB0-8F12-AFD79B37BA51}" type="datetime1">
              <a:rPr lang="nb-NO" smtClean="0"/>
              <a:t>10.10.2023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7C76A89-B1D2-F49F-FA7D-19C9AEEF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" y="225567"/>
            <a:ext cx="989167" cy="9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8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ppLay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3C7489D-F4BF-A652-F549-8A7CA6908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09" y="3886200"/>
            <a:ext cx="93448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37928-9A6E-4F19-B359-F9E488B44473}" type="datetime1">
              <a:rPr lang="nb-NO" smtClean="0"/>
              <a:t>10.10.2023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7C76A89-B1D2-F49F-FA7D-19C9AEEF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" y="225567"/>
            <a:ext cx="989167" cy="9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538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gram_hög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B28C0835-5D22-4D5A-BD27-77B6600A7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844"/>
          <a:stretch>
            <a:fillRect/>
          </a:stretch>
        </p:blipFill>
        <p:spPr>
          <a:xfrm>
            <a:off x="4670848" y="742674"/>
            <a:ext cx="7539746" cy="5372651"/>
          </a:xfrm>
          <a:prstGeom prst="rect">
            <a:avLst/>
          </a:prstGeom>
        </p:spPr>
      </p:pic>
      <p:sp>
        <p:nvSpPr>
          <p:cNvPr id="5" name="Platshållare för diagram 4"/>
          <p:cNvSpPr>
            <a:spLocks noGrp="1"/>
          </p:cNvSpPr>
          <p:nvPr>
            <p:ph type="chart" sz="quarter" idx="15" hasCustomPrompt="1"/>
          </p:nvPr>
        </p:nvSpPr>
        <p:spPr>
          <a:xfrm>
            <a:off x="5743575" y="1171868"/>
            <a:ext cx="6448425" cy="4305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sv-SE">
                <a:latin typeface="Calibri Regular" charset="0"/>
                <a:cs typeface="Calibri Regular" charset="0"/>
              </a:defRPr>
            </a:lvl1pPr>
          </a:lstStyle>
          <a:p>
            <a:r>
              <a:rPr lang="en-US" noProof="0"/>
              <a:t>Click the icon to insert a chart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E3E6804-7A1B-1BF2-6E2C-6996EF07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06" y="170750"/>
            <a:ext cx="10515600" cy="725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8C38-9DDA-A964-7B1A-AA00AC02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636"/>
            <a:ext cx="4211782" cy="4108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A6081EEC-7330-D034-C50C-CE7D8E18C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DCA83EE-6942-14B3-CCB8-B9DCED582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DD02E7B-BF33-D885-D809-DD421CB7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5935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>
            <a:extLst>
              <a:ext uri="{FF2B5EF4-FFF2-40B4-BE49-F238E27FC236}">
                <a16:creationId xmlns:a16="http://schemas.microsoft.com/office/drawing/2014/main" id="{C00E25A1-9BCA-6C4E-B698-6E9C8A4F5C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07989" y="378329"/>
            <a:ext cx="11384968" cy="60544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618E7-E452-4B1E-8BE4-A8798B06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410"/>
            <a:ext cx="10515600" cy="4718553"/>
          </a:xfrm>
          <a:prstGeom prst="rect">
            <a:avLst/>
          </a:prstGeom>
          <a:noFill/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noProof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B679822-BEE0-3845-88AA-FF733D6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43082D-8135-BDA7-9E76-C6FFC2FAC2D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l="12867" t="29522" r="81228" b="51232"/>
          <a:stretch>
            <a:fillRect/>
          </a:stretch>
        </p:blipFill>
        <p:spPr>
          <a:xfrm>
            <a:off x="11372340" y="6176962"/>
            <a:ext cx="723093" cy="66283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1B10E4-82A1-00DA-7362-EE49B3651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957B72-2C36-2F99-FF2E-1BB02120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EE167B0-49BE-AAC5-F8E8-2301F4BEB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78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2" r:id="rId3"/>
    <p:sldLayoutId id="2147483674" r:id="rId4"/>
    <p:sldLayoutId id="2147483675" r:id="rId5"/>
    <p:sldLayoutId id="2147483668" r:id="rId6"/>
    <p:sldLayoutId id="2147483669" r:id="rId7"/>
    <p:sldLayoutId id="2147483670" r:id="rId8"/>
    <p:sldLayoutId id="2147483660" r:id="rId9"/>
    <p:sldLayoutId id="2147483661" r:id="rId10"/>
    <p:sldLayoutId id="2147483666" r:id="rId11"/>
    <p:sldLayoutId id="2147483676" r:id="rId12"/>
    <p:sldLayoutId id="2147483677" r:id="rId13"/>
    <p:sldLayoutId id="2147483679" r:id="rId14"/>
  </p:sldLayoutIdLst>
  <p:transition/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0" i="0" kern="1200" spc="-100" baseline="0">
          <a:solidFill>
            <a:srgbClr val="0039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>
          <a:solidFill>
            <a:srgbClr val="093A4E"/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133" kern="1200">
          <a:solidFill>
            <a:srgbClr val="093A4E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67" kern="1200">
          <a:solidFill>
            <a:srgbClr val="093A4E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67" kern="1200">
          <a:solidFill>
            <a:srgbClr val="093A4E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67" kern="1200">
          <a:solidFill>
            <a:srgbClr val="093A4E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01040" y="215900"/>
            <a:ext cx="10816980" cy="93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01040" y="1270000"/>
            <a:ext cx="10816979" cy="499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D2AD2E-506D-42B7-A2C2-779E4E751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l="12867" t="29522" r="81228" b="51232"/>
          <a:stretch/>
        </p:blipFill>
        <p:spPr>
          <a:xfrm>
            <a:off x="11383349" y="6269990"/>
            <a:ext cx="527398" cy="48344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C4654B-7224-4CCB-B81D-CC024A19C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l="25965" t="49047" r="62903" b="30531"/>
          <a:stretch/>
        </p:blipFill>
        <p:spPr>
          <a:xfrm>
            <a:off x="11383350" y="6241415"/>
            <a:ext cx="493729" cy="51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1142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transition spd="med"/>
  <p:hf sldNum="0" hdr="0" ftr="0" dt="0"/>
  <p:txStyles>
    <p:titleStyle>
      <a:lvl1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900"/>
        </a:spcBef>
        <a:spcAft>
          <a:spcPts val="300"/>
        </a:spcAft>
        <a:buClr>
          <a:srgbClr val="3D4A9A"/>
        </a:buClr>
        <a:buSzPct val="150000"/>
        <a:buFont typeface="Arial" panose="020B0604020202020204" pitchFamily="34" charset="0"/>
        <a:buChar char="•"/>
        <a:tabLst/>
        <a:defRPr lang="en-US" sz="18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635000" marR="0" indent="-3175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16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952500" marR="0" indent="-3175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952500" marR="0" indent="-3175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1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18317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21492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24667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27842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8216348" cy="1470025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z="4000" dirty="0"/>
              <a:t>Rapport </a:t>
            </a:r>
            <a:br>
              <a:rPr lang="nb-NO" sz="4000" dirty="0"/>
            </a:br>
            <a:r>
              <a:rPr lang="nb-NO" sz="4000" dirty="0"/>
              <a:t>Befolkningsundersøkelse om strøm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September 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176782-2FC8-4B21-8F56-88B1C65EDDA4}" type="datetime1">
              <a:rPr lang="nb-NO" smtClean="0"/>
              <a:t>10.10.2023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324DF-7C35-4B45-9A11-A92C2DEA6DAC}" type="slidenum">
              <a:rPr lang="nb-NO" smtClean="0"/>
              <a:t>1</a:t>
            </a:fld>
            <a:endParaRPr lang="nb-NO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 15">
            <a:extLst>
              <a:ext uri="{FF2B5EF4-FFF2-40B4-BE49-F238E27FC236}">
                <a16:creationId xmlns:a16="http://schemas.microsoft.com/office/drawing/2014/main" id="{CAE149E1-C62F-465E-AA42-68EB72C6F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1823"/>
              </p:ext>
            </p:extLst>
          </p:nvPr>
        </p:nvGraphicFramePr>
        <p:xfrm>
          <a:off x="1122884" y="1495425"/>
          <a:ext cx="5811387" cy="3853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3625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3957762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591792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Målgruppe 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uFillTx/>
                          <a:latin typeface="+mn-lt"/>
                          <a:ea typeface="HurmeGeometricSans3 Light"/>
                          <a:cs typeface="HurmeGeometricSans3 Light"/>
                          <a:sym typeface="HurmeGeometricSans3 Light"/>
                        </a:rPr>
                        <a:t>Representativt utvalg av Norges befolkning, 18+ år</a:t>
                      </a:r>
                    </a:p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543340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Antall respondenter 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1 211 personer</a:t>
                      </a:r>
                    </a:p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591469">
                <a:tc>
                  <a:txBody>
                    <a:bodyPr/>
                    <a:lstStyle/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Metode : 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err="1">
                          <a:solidFill>
                            <a:srgbClr val="535353"/>
                          </a:solidFill>
                        </a:rPr>
                        <a:t>Webbuss</a:t>
                      </a:r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; en «spleiseundersøkelse» sammensatt av spørsmål fra ulike oppdragsgivere gjennomført på Respons Analyse sitt online webpanel</a:t>
                      </a:r>
                    </a:p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636502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Feltperiode : 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24.8 – 29.8, 2023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591469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Ansvarlig hos Fjordkraft: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Jeanne Tjomsland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146963"/>
                  </a:ext>
                </a:extLst>
              </a:tr>
              <a:tr h="591469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Ansvarlig konsulent: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Anne Gretteberg Meyer</a:t>
                      </a:r>
                    </a:p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anne@responsanalyse.no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956926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531584" y="296138"/>
            <a:ext cx="10817225" cy="930275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 UNDERSØKELSEN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7234003" y="1247303"/>
            <a:ext cx="4274371" cy="4935538"/>
          </a:xfrm>
          <a:noFill/>
        </p:spPr>
        <p:txBody>
          <a:bodyPr>
            <a:normAutofit/>
          </a:bodyPr>
          <a:lstStyle/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535353"/>
                </a:solidFill>
                <a:latin typeface="+mn-lt"/>
              </a:rPr>
              <a:t>Undersøkelsen er gjennomført av Respons Analyse på oppdrag for Fjordkraft</a:t>
            </a:r>
          </a:p>
          <a:p>
            <a:pPr marL="317500" lvl="1" indent="0">
              <a:buClr>
                <a:schemeClr val="accent2"/>
              </a:buClr>
              <a:buNone/>
            </a:pPr>
            <a:endParaRPr lang="nb-NO" sz="14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535353"/>
                </a:solidFill>
                <a:latin typeface="+mn-lt"/>
              </a:rPr>
              <a:t>Undersøkelsen tar for seg ulike sider ved folks holdninger til strøm, strømsparing og kraftproduksjon.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535353"/>
                </a:solidFill>
                <a:latin typeface="+mn-lt"/>
              </a:rPr>
              <a:t>Resultatene fra undersøkelsen skal danne grunnlag for presseomtale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2041057" y="6475369"/>
            <a:ext cx="109004" cy="189796"/>
          </a:xfrm>
          <a:prstGeom prst="rect">
            <a:avLst/>
          </a:prstGeom>
          <a:ln w="12700">
            <a:miter lim="400000"/>
          </a:ln>
        </p:spPr>
        <p:txBody>
          <a:bodyPr vert="horz" wrap="none" lIns="25400" tIns="25400" rIns="25400" bIns="254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5" name="Grafikk 4" descr="Kundeomtale med heldekkende fyll">
            <a:extLst>
              <a:ext uri="{FF2B5EF4-FFF2-40B4-BE49-F238E27FC236}">
                <a16:creationId xmlns:a16="http://schemas.microsoft.com/office/drawing/2014/main" id="{E3D44447-5130-4802-8383-C8031B382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375" y="2038607"/>
            <a:ext cx="511911" cy="511911"/>
          </a:xfrm>
          <a:prstGeom prst="rect">
            <a:avLst/>
          </a:prstGeom>
        </p:spPr>
      </p:pic>
      <p:pic>
        <p:nvPicPr>
          <p:cNvPr id="13" name="Grafikk 12" descr="Målgruppe med heldekkende fyll">
            <a:extLst>
              <a:ext uri="{FF2B5EF4-FFF2-40B4-BE49-F238E27FC236}">
                <a16:creationId xmlns:a16="http://schemas.microsoft.com/office/drawing/2014/main" id="{25E570AF-81A5-473C-B7CC-F55D3E86B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841" y="1329943"/>
            <a:ext cx="571035" cy="571035"/>
          </a:xfrm>
          <a:prstGeom prst="rect">
            <a:avLst/>
          </a:prstGeom>
        </p:spPr>
      </p:pic>
      <p:pic>
        <p:nvPicPr>
          <p:cNvPr id="17" name="Grafikk 16" descr="Internett med heldekkende fyll">
            <a:extLst>
              <a:ext uri="{FF2B5EF4-FFF2-40B4-BE49-F238E27FC236}">
                <a16:creationId xmlns:a16="http://schemas.microsoft.com/office/drawing/2014/main" id="{AA0FC4CF-ABFE-43D7-8649-192000D66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584" y="2753852"/>
            <a:ext cx="457200" cy="457200"/>
          </a:xfrm>
          <a:prstGeom prst="rect">
            <a:avLst/>
          </a:prstGeom>
        </p:spPr>
      </p:pic>
      <p:pic>
        <p:nvPicPr>
          <p:cNvPr id="19" name="Grafikk 18" descr="Månedskalender med heldekkende fyll">
            <a:extLst>
              <a:ext uri="{FF2B5EF4-FFF2-40B4-BE49-F238E27FC236}">
                <a16:creationId xmlns:a16="http://schemas.microsoft.com/office/drawing/2014/main" id="{AA1F1FCC-58DF-433A-A23C-18B3D932D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601" y="3510794"/>
            <a:ext cx="399166" cy="457200"/>
          </a:xfrm>
          <a:prstGeom prst="rect">
            <a:avLst/>
          </a:prstGeom>
        </p:spPr>
      </p:pic>
      <p:pic>
        <p:nvPicPr>
          <p:cNvPr id="24" name="Grafikk 23" descr="Justitias vekt med heldekkende fyll">
            <a:extLst>
              <a:ext uri="{FF2B5EF4-FFF2-40B4-BE49-F238E27FC236}">
                <a16:creationId xmlns:a16="http://schemas.microsoft.com/office/drawing/2014/main" id="{2D512DC1-EEA6-4568-BEF9-E549C6CC4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164" y="4303129"/>
            <a:ext cx="457200" cy="45720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D654D99-9F04-4EB8-9D0F-4B3014EB3C08}"/>
              </a:ext>
            </a:extLst>
          </p:cNvPr>
          <p:cNvCxnSpPr/>
          <p:nvPr/>
        </p:nvCxnSpPr>
        <p:spPr>
          <a:xfrm>
            <a:off x="7054380" y="1247303"/>
            <a:ext cx="0" cy="5015257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79F320-A093-41E5-9017-1CC42E13D156}"/>
              </a:ext>
            </a:extLst>
          </p:cNvPr>
          <p:cNvCxnSpPr>
            <a:cxnSpLocks/>
          </p:cNvCxnSpPr>
          <p:nvPr/>
        </p:nvCxnSpPr>
        <p:spPr>
          <a:xfrm flipV="1">
            <a:off x="0" y="5375853"/>
            <a:ext cx="6293224" cy="18761"/>
          </a:xfrm>
          <a:prstGeom prst="line">
            <a:avLst/>
          </a:prstGeom>
          <a:ln w="31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56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10.10.2023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Hvor enig eller uenig er du i følgende utsagn?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3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2503974390"/>
              </p:ext>
            </p:extLst>
          </p:nvPr>
        </p:nvGraphicFramePr>
        <p:xfrm>
          <a:off x="466725" y="1458410"/>
          <a:ext cx="7020597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12 % vet hva </a:t>
            </a:r>
            <a:r>
              <a:rPr lang="nb-N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Strex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er og har opplevd at det står </a:t>
            </a:r>
            <a:r>
              <a:rPr lang="nb-N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Strex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på mobilregningen</a:t>
            </a:r>
          </a:p>
        </p:txBody>
      </p:sp>
      <p:sp>
        <p:nvSpPr>
          <p:cNvPr id="2" name="Plassholder for innhold 8">
            <a:extLst>
              <a:ext uri="{FF2B5EF4-FFF2-40B4-BE49-F238E27FC236}">
                <a16:creationId xmlns:a16="http://schemas.microsoft.com/office/drawing/2014/main" id="{F511C2A4-48B6-A8A3-7DA8-242E922113B0}"/>
              </a:ext>
            </a:extLst>
          </p:cNvPr>
          <p:cNvSpPr txBox="1">
            <a:spLocks/>
          </p:cNvSpPr>
          <p:nvPr/>
        </p:nvSpPr>
        <p:spPr>
          <a:xfrm>
            <a:off x="7702474" y="1458409"/>
            <a:ext cx="3710207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12 prosent av befolkningen vet hva </a:t>
            </a:r>
            <a:r>
              <a:rPr 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Strex</a:t>
            </a: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er og har opplevd at det står </a:t>
            </a:r>
            <a:r>
              <a:rPr 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Strex</a:t>
            </a: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eller kjøp av tjenester på mobilregningen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 prosent vet hvordan man skal finne ut hva kostnader til </a:t>
            </a:r>
            <a:r>
              <a:rPr 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Strex</a:t>
            </a: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/tjenestekjøp er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 prosent har opplevd å få kostnader for </a:t>
            </a:r>
            <a:r>
              <a:rPr 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Strex</a:t>
            </a: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eller tjenestekjøp som man ikke kjenner igjen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Folk i aldergruppen 25-34 år er mest kjent med </a:t>
            </a:r>
            <a:r>
              <a:rPr 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Strex</a:t>
            </a: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(17 %)</a:t>
            </a:r>
          </a:p>
          <a:p>
            <a:pPr marL="0" indent="0">
              <a:buNone/>
            </a:pP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80489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0172F3EE-D68B-E2C7-1C1B-14A330F47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Befolkningsutvalg &amp; feilmarginer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42787BA-B6BC-B082-CB22-C0893F6020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7B0044-EA08-400A-8635-65FF94A56C6E}" type="datetime1">
              <a:rPr lang="nb-NO" smtClean="0"/>
              <a:t>10.10.2023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52D3B87-E31C-CA50-3A2B-95A91EFB4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273C00-653A-4ACC-B51D-B477D7412AC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2543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1" kern="1200">
                <a:solidFill>
                  <a:srgbClr val="626362"/>
                </a:solidFill>
              </a:rPr>
              <a:t>DEMOGRAFISK FORDELING</a:t>
            </a:r>
            <a:br>
              <a:rPr lang="nb-NO" sz="2400" b="1"/>
            </a:br>
            <a:r>
              <a:rPr lang="nb-NO" sz="1600"/>
              <a:t>Dataene er vektet på befolkningstall fra SSB</a:t>
            </a:r>
            <a:endParaRPr lang="nb-NO" sz="2400" b="1"/>
          </a:p>
        </p:txBody>
      </p:sp>
      <p:graphicFrame>
        <p:nvGraphicFramePr>
          <p:cNvPr id="18" name="Plassholder for innhold 13"/>
          <p:cNvGraphicFramePr>
            <a:graphicFrameLocks noGrp="1"/>
          </p:cNvGraphicFramePr>
          <p:nvPr>
            <p:ph idx="11"/>
          </p:nvPr>
        </p:nvGraphicFramePr>
        <p:xfrm>
          <a:off x="769270" y="3885614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Freq-Q10--Pie01">
            <a:extLst>
              <a:ext uri="{FF2B5EF4-FFF2-40B4-BE49-F238E27FC236}">
                <a16:creationId xmlns:a16="http://schemas.microsoft.com/office/drawing/2014/main" id="{DDC24E6E-C356-4F6A-8D31-4236CAB1FEDF}"/>
              </a:ext>
            </a:extLst>
          </p:cNvPr>
          <p:cNvGraphicFramePr>
            <a:graphicFrameLocks noGrp="1"/>
          </p:cNvGraphicFramePr>
          <p:nvPr>
            <p:ph idx="12"/>
          </p:nvPr>
        </p:nvGraphicFramePr>
        <p:xfrm>
          <a:off x="864864" y="1431365"/>
          <a:ext cx="2827572" cy="236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Plassholder for innhold 13">
            <a:extLst>
              <a:ext uri="{FF2B5EF4-FFF2-40B4-BE49-F238E27FC236}">
                <a16:creationId xmlns:a16="http://schemas.microsoft.com/office/drawing/2014/main" id="{BC56C244-6193-4E14-B6CD-ABA9DABD41FB}"/>
              </a:ext>
            </a:extLst>
          </p:cNvPr>
          <p:cNvGraphicFramePr>
            <a:graphicFrameLocks/>
          </p:cNvGraphicFramePr>
          <p:nvPr/>
        </p:nvGraphicFramePr>
        <p:xfrm>
          <a:off x="4158473" y="1401116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ittel 3">
            <a:extLst>
              <a:ext uri="{FF2B5EF4-FFF2-40B4-BE49-F238E27FC236}">
                <a16:creationId xmlns:a16="http://schemas.microsoft.com/office/drawing/2014/main" id="{42CEE14A-9253-40CB-8E2C-749D13BE4E08}"/>
              </a:ext>
            </a:extLst>
          </p:cNvPr>
          <p:cNvSpPr txBox="1">
            <a:spLocks/>
          </p:cNvSpPr>
          <p:nvPr/>
        </p:nvSpPr>
        <p:spPr>
          <a:xfrm>
            <a:off x="2034318" y="1401116"/>
            <a:ext cx="710713" cy="30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defTabSz="412750"/>
            <a:r>
              <a:rPr lang="nb-NO" sz="1200" b="1"/>
              <a:t>Kjønn</a:t>
            </a:r>
          </a:p>
        </p:txBody>
      </p:sp>
      <p:graphicFrame>
        <p:nvGraphicFramePr>
          <p:cNvPr id="11" name="Plassholder for innhold 13">
            <a:extLst>
              <a:ext uri="{FF2B5EF4-FFF2-40B4-BE49-F238E27FC236}">
                <a16:creationId xmlns:a16="http://schemas.microsoft.com/office/drawing/2014/main" id="{E9E27D9E-2CF6-4F07-86B9-DDD97C3075E6}"/>
              </a:ext>
            </a:extLst>
          </p:cNvPr>
          <p:cNvGraphicFramePr>
            <a:graphicFrameLocks/>
          </p:cNvGraphicFramePr>
          <p:nvPr/>
        </p:nvGraphicFramePr>
        <p:xfrm>
          <a:off x="4158473" y="3885614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Plassholder for innhold 13">
            <a:extLst>
              <a:ext uri="{FF2B5EF4-FFF2-40B4-BE49-F238E27FC236}">
                <a16:creationId xmlns:a16="http://schemas.microsoft.com/office/drawing/2014/main" id="{F8A231AE-02C1-4A5B-921E-F5AD92921371}"/>
              </a:ext>
            </a:extLst>
          </p:cNvPr>
          <p:cNvGraphicFramePr>
            <a:graphicFrameLocks/>
          </p:cNvGraphicFramePr>
          <p:nvPr/>
        </p:nvGraphicFramePr>
        <p:xfrm>
          <a:off x="7452082" y="1401116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Plassholder for innhold 13">
            <a:extLst>
              <a:ext uri="{FF2B5EF4-FFF2-40B4-BE49-F238E27FC236}">
                <a16:creationId xmlns:a16="http://schemas.microsoft.com/office/drawing/2014/main" id="{C09A3FD4-31FF-4BBB-9289-10A8F251399F}"/>
              </a:ext>
            </a:extLst>
          </p:cNvPr>
          <p:cNvGraphicFramePr>
            <a:graphicFrameLocks/>
          </p:cNvGraphicFramePr>
          <p:nvPr/>
        </p:nvGraphicFramePr>
        <p:xfrm>
          <a:off x="7452082" y="3885614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Bilde 1">
            <a:extLst>
              <a:ext uri="{FF2B5EF4-FFF2-40B4-BE49-F238E27FC236}">
                <a16:creationId xmlns:a16="http://schemas.microsoft.com/office/drawing/2014/main" id="{49726A33-35E4-257E-9504-51EAEF48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86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vert="horz" lIns="25400" tIns="25400" rIns="25400" bIns="25400" rtlCol="0" anchor="ctr">
            <a:normAutofit/>
          </a:bodyPr>
          <a:lstStyle/>
          <a:p>
            <a:r>
              <a:rPr lang="nb-NO" sz="2000" b="1"/>
              <a:t>FEILMARGINER</a:t>
            </a:r>
            <a:br>
              <a:rPr lang="nb-NO"/>
            </a:br>
            <a:r>
              <a:rPr lang="nb-NO" sz="1600"/>
              <a:t>Feilmarginverdiene ved et 95 % konfidensintervall for et utvalg basestørrelser og prosentfordelinger. </a:t>
            </a:r>
            <a:endParaRPr lang="nb-NO" sz="200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701039" y="5937971"/>
            <a:ext cx="10816980" cy="399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1400" b="1"/>
              <a:t>Tolkning</a:t>
            </a:r>
            <a:r>
              <a:rPr lang="nb-NO" sz="10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nb-NO" sz="1400"/>
              <a:t>For et utvalg på 200 respondenter, og en prosentfordeling på 5 %, vil feilmarginene være +/- 3.1 %. </a:t>
            </a:r>
            <a:br>
              <a:rPr lang="nb-NO" sz="1400"/>
            </a:br>
            <a:r>
              <a:rPr lang="nb-NO" sz="1400"/>
              <a:t>Den øvre grensen blir dermed 8.1 % og den nedre grensen 1.9 %.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t="6308"/>
          <a:stretch/>
        </p:blipFill>
        <p:spPr>
          <a:xfrm>
            <a:off x="690584" y="1256618"/>
            <a:ext cx="10827435" cy="45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6992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19.09.14"/>
  <p:tag name="AS_TITLE" val="Aspose.Slides for .NET 4.0 Client Profile"/>
  <p:tag name="AS_VERSION" val="19.9"/>
</p:tagLst>
</file>

<file path=ppt/theme/theme1.xml><?xml version="1.0" encoding="utf-8"?>
<a:theme xmlns:a="http://schemas.openxmlformats.org/drawingml/2006/main" name="Office-tema">
  <a:themeElements>
    <a:clrScheme name="Egendefinert 8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4A94"/>
      </a:accent1>
      <a:accent2>
        <a:srgbClr val="3D4A9A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FBE1E5"/>
      </a:hlink>
      <a:folHlink>
        <a:srgbClr val="61C3DB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pons Analyse Superdig Template 2023 v3  -  Skrivebeskyttet" id="{12D6D3F7-F596-4293-8D32-6CEDD42CEA0C}" vid="{4D5C582B-30C0-424F-98FF-C8BC0224BA75}"/>
    </a:ext>
  </a:extLst>
</a:theme>
</file>

<file path=ppt/theme/theme2.xml><?xml version="1.0" encoding="utf-8"?>
<a:theme xmlns:a="http://schemas.openxmlformats.org/drawingml/2006/main" name="2_Black">
  <a:themeElements>
    <a:clrScheme name="Respons standard mal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D4A9A"/>
      </a:accent2>
      <a:accent3>
        <a:srgbClr val="52AAE0"/>
      </a:accent3>
      <a:accent4>
        <a:srgbClr val="3EB074"/>
      </a:accent4>
      <a:accent5>
        <a:srgbClr val="FFEA5E"/>
      </a:accent5>
      <a:accent6>
        <a:srgbClr val="E83F45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a35584-4e41-4f67-90ea-09fb2adbfd9f">
      <Terms xmlns="http://schemas.microsoft.com/office/infopath/2007/PartnerControls"/>
    </lcf76f155ced4ddcb4097134ff3c332f>
    <TaxCatchAll xmlns="2fd39264-d1d1-42ad-a8b7-7df567ced674" xsi:nil="true"/>
    <SharedWithUsers xmlns="2fd39264-d1d1-42ad-a8b7-7df567ced674">
      <UserInfo>
        <DisplayName>Camilla Løkting</DisplayName>
        <AccountId>15</AccountId>
        <AccountType/>
      </UserInfo>
      <UserInfo>
        <DisplayName>Jonny Nordøy</DisplayName>
        <AccountId>1259</AccountId>
        <AccountType/>
      </UserInfo>
    </SharedWithUsers>
    <MigrationWizIdDocumentLibraryPermissions xmlns="6fa35584-4e41-4f67-90ea-09fb2adbfd9f" xsi:nil="true"/>
    <MigrationWizIdSecurityGroups xmlns="6fa35584-4e41-4f67-90ea-09fb2adbfd9f" xsi:nil="true"/>
    <MigrationWizIdPermissions xmlns="6fa35584-4e41-4f67-90ea-09fb2adbfd9f" xsi:nil="true"/>
    <MigrationWizIdPermissionLevels xmlns="6fa35584-4e41-4f67-90ea-09fb2adbfd9f" xsi:nil="true"/>
    <MigrationWizId xmlns="6fa35584-4e41-4f67-90ea-09fb2adbfd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A9C7E41E2FF344B32A10B0F8631B62" ma:contentTypeVersion="20" ma:contentTypeDescription="Opprett et nytt dokument." ma:contentTypeScope="" ma:versionID="1a187b4f429cad8e2b167844c7bb60ac">
  <xsd:schema xmlns:xsd="http://www.w3.org/2001/XMLSchema" xmlns:xs="http://www.w3.org/2001/XMLSchema" xmlns:p="http://schemas.microsoft.com/office/2006/metadata/properties" xmlns:ns2="6fa35584-4e41-4f67-90ea-09fb2adbfd9f" xmlns:ns3="2fd39264-d1d1-42ad-a8b7-7df567ced674" targetNamespace="http://schemas.microsoft.com/office/2006/metadata/properties" ma:root="true" ma:fieldsID="d0255047dc5cdc6103dae60ee126ef1d" ns2:_="" ns3:_="">
    <xsd:import namespace="6fa35584-4e41-4f67-90ea-09fb2adbfd9f"/>
    <xsd:import namespace="2fd39264-d1d1-42ad-a8b7-7df567ced674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35584-4e41-4f67-90ea-09fb2adbfd9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0a5daa09-57a9-4cd9-990e-4a99eb962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39264-d1d1-42ad-a8b7-7df567ced6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26d651f-b7b0-4ae7-ad68-c25f7c2a94b3}" ma:internalName="TaxCatchAll" ma:showField="CatchAllData" ma:web="2fd39264-d1d1-42ad-a8b7-7df567ced6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727C54-8C2A-4D02-A800-EBD51F7281E4}">
  <ds:schemaRefs>
    <ds:schemaRef ds:uri="http://schemas.microsoft.com/office/2006/metadata/properties"/>
    <ds:schemaRef ds:uri="http://schemas.microsoft.com/office/infopath/2007/PartnerControls"/>
    <ds:schemaRef ds:uri="4c8da0b8-70d7-475d-899d-f40c64c98e01"/>
    <ds:schemaRef ds:uri="cd62bf22-67a3-48e8-9a7b-168a9d066e6b"/>
    <ds:schemaRef ds:uri="6fa35584-4e41-4f67-90ea-09fb2adbfd9f"/>
    <ds:schemaRef ds:uri="2fd39264-d1d1-42ad-a8b7-7df567ced674"/>
  </ds:schemaRefs>
</ds:datastoreItem>
</file>

<file path=customXml/itemProps2.xml><?xml version="1.0" encoding="utf-8"?>
<ds:datastoreItem xmlns:ds="http://schemas.openxmlformats.org/officeDocument/2006/customXml" ds:itemID="{3C9B67EC-96EC-4C9C-8428-681613BD8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520D0A-8A40-4C55-B292-38027EFB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35584-4e41-4f67-90ea-09fb2adbfd9f"/>
    <ds:schemaRef ds:uri="2fd39264-d1d1-42ad-a8b7-7df567ced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278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Regular</vt:lpstr>
      <vt:lpstr>Courier New</vt:lpstr>
      <vt:lpstr>HurmeGeometricSans3 Light</vt:lpstr>
      <vt:lpstr>Office-tema</vt:lpstr>
      <vt:lpstr>2_Black</vt:lpstr>
      <vt:lpstr>Rapport  Befolkningsundersøkelse om strøm</vt:lpstr>
      <vt:lpstr>OM UNDERSØKELSEN</vt:lpstr>
      <vt:lpstr>12 % vet hva Strex er og har opplevd at det står Strex på mobilregningen</vt:lpstr>
      <vt:lpstr>Befolkningsutvalg &amp; feilmarginer</vt:lpstr>
      <vt:lpstr>DEMOGRAFISK FORDELING Dataene er vektet på befolkningstall fra SSB</vt:lpstr>
      <vt:lpstr>FEILMARGINER Feilmarginverdiene ved et 95 % konfidensintervall for et utvalg basestørrelser og prosentfordelinger.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Horgmo</dc:creator>
  <cp:lastModifiedBy>Jon V. Eikeland</cp:lastModifiedBy>
  <cp:revision>13</cp:revision>
  <dcterms:created xsi:type="dcterms:W3CDTF">2023-05-30T07:26:30Z</dcterms:created>
  <dcterms:modified xsi:type="dcterms:W3CDTF">2023-10-10T12:50:52Z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0x0101006FA9C7E41E2FF344B32A10B0F8631B62</vt:lpwstr>
  </property>
  <property fmtid="{D5CDD505-2E9C-101B-9397-08002B2CF9AE}" pid="3" name="MediaServiceImageTags">
    <vt:lpwstr/>
  </property>
</Properties>
</file>